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9"/>
  </p:notesMasterIdLst>
  <p:sldIdLst>
    <p:sldId id="268" r:id="rId5"/>
    <p:sldId id="322" r:id="rId6"/>
    <p:sldId id="323" r:id="rId7"/>
    <p:sldId id="327" r:id="rId8"/>
    <p:sldId id="328" r:id="rId9"/>
    <p:sldId id="279" r:id="rId10"/>
    <p:sldId id="278" r:id="rId11"/>
    <p:sldId id="280" r:id="rId12"/>
    <p:sldId id="281" r:id="rId13"/>
    <p:sldId id="282" r:id="rId14"/>
    <p:sldId id="283" r:id="rId15"/>
    <p:sldId id="275" r:id="rId16"/>
    <p:sldId id="324" r:id="rId17"/>
    <p:sldId id="27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84C"/>
    <a:srgbClr val="27AAE2"/>
    <a:srgbClr val="F9A43D"/>
    <a:srgbClr val="F8941D"/>
    <a:srgbClr val="44494D"/>
    <a:srgbClr val="B7D541"/>
    <a:srgbClr val="ABCD2D"/>
    <a:srgbClr val="27AAE3"/>
    <a:srgbClr val="4FAF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E783BF-BF9D-48AE-92AE-67A240344C3C}" v="190" dt="2024-10-18T14:07:08.8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410" autoAdjust="0"/>
  </p:normalViewPr>
  <p:slideViewPr>
    <p:cSldViewPr snapToGrid="0" snapToObjects="1">
      <p:cViewPr varScale="1">
        <p:scale>
          <a:sx n="97" d="100"/>
          <a:sy n="97" d="100"/>
        </p:scale>
        <p:origin x="1110"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Pherson, Carley" userId="5b6a5139-fb1d-41e1-b251-d1067b127f42" providerId="ADAL" clId="{E9E783BF-BF9D-48AE-92AE-67A240344C3C}"/>
    <pc:docChg chg="undo custSel addSld delSld modSld sldOrd">
      <pc:chgData name="McPherson, Carley" userId="5b6a5139-fb1d-41e1-b251-d1067b127f42" providerId="ADAL" clId="{E9E783BF-BF9D-48AE-92AE-67A240344C3C}" dt="2024-10-18T14:07:19.365" v="2788" actId="14100"/>
      <pc:docMkLst>
        <pc:docMk/>
      </pc:docMkLst>
      <pc:sldChg chg="modSp mod modNotesTx">
        <pc:chgData name="McPherson, Carley" userId="5b6a5139-fb1d-41e1-b251-d1067b127f42" providerId="ADAL" clId="{E9E783BF-BF9D-48AE-92AE-67A240344C3C}" dt="2024-10-18T01:00:33.307" v="2658" actId="6549"/>
        <pc:sldMkLst>
          <pc:docMk/>
          <pc:sldMk cId="44399573" sldId="268"/>
        </pc:sldMkLst>
        <pc:spChg chg="mod">
          <ac:chgData name="McPherson, Carley" userId="5b6a5139-fb1d-41e1-b251-d1067b127f42" providerId="ADAL" clId="{E9E783BF-BF9D-48AE-92AE-67A240344C3C}" dt="2024-10-18T00:36:10.874" v="2512" actId="404"/>
          <ac:spMkLst>
            <pc:docMk/>
            <pc:sldMk cId="44399573" sldId="268"/>
            <ac:spMk id="13" creationId="{ED3CC80B-9011-E04A-B950-0084CDBF5E49}"/>
          </ac:spMkLst>
        </pc:spChg>
        <pc:spChg chg="mod">
          <ac:chgData name="McPherson, Carley" userId="5b6a5139-fb1d-41e1-b251-d1067b127f42" providerId="ADAL" clId="{E9E783BF-BF9D-48AE-92AE-67A240344C3C}" dt="2024-10-18T00:36:53.189" v="2523" actId="1038"/>
          <ac:spMkLst>
            <pc:docMk/>
            <pc:sldMk cId="44399573" sldId="268"/>
            <ac:spMk id="14" creationId="{05D2E2BB-81C9-0F49-9839-310DF6BE0A30}"/>
          </ac:spMkLst>
        </pc:spChg>
      </pc:sldChg>
      <pc:sldChg chg="del">
        <pc:chgData name="McPherson, Carley" userId="5b6a5139-fb1d-41e1-b251-d1067b127f42" providerId="ADAL" clId="{E9E783BF-BF9D-48AE-92AE-67A240344C3C}" dt="2024-10-17T18:41:13.767" v="370" actId="47"/>
        <pc:sldMkLst>
          <pc:docMk/>
          <pc:sldMk cId="1635392046" sldId="270"/>
        </pc:sldMkLst>
      </pc:sldChg>
      <pc:sldChg chg="del">
        <pc:chgData name="McPherson, Carley" userId="5b6a5139-fb1d-41e1-b251-d1067b127f42" providerId="ADAL" clId="{E9E783BF-BF9D-48AE-92AE-67A240344C3C}" dt="2024-10-17T18:41:13.767" v="370" actId="47"/>
        <pc:sldMkLst>
          <pc:docMk/>
          <pc:sldMk cId="1897604404" sldId="272"/>
        </pc:sldMkLst>
      </pc:sldChg>
      <pc:sldChg chg="del">
        <pc:chgData name="McPherson, Carley" userId="5b6a5139-fb1d-41e1-b251-d1067b127f42" providerId="ADAL" clId="{E9E783BF-BF9D-48AE-92AE-67A240344C3C}" dt="2024-10-17T19:07:24.836" v="1365" actId="47"/>
        <pc:sldMkLst>
          <pc:docMk/>
          <pc:sldMk cId="1671206946" sldId="273"/>
        </pc:sldMkLst>
      </pc:sldChg>
      <pc:sldChg chg="addSp delSp modSp mod modAnim">
        <pc:chgData name="McPherson, Carley" userId="5b6a5139-fb1d-41e1-b251-d1067b127f42" providerId="ADAL" clId="{E9E783BF-BF9D-48AE-92AE-67A240344C3C}" dt="2024-10-18T00:35:58.752" v="2510" actId="1076"/>
        <pc:sldMkLst>
          <pc:docMk/>
          <pc:sldMk cId="364331239" sldId="275"/>
        </pc:sldMkLst>
        <pc:spChg chg="add mod">
          <ac:chgData name="McPherson, Carley" userId="5b6a5139-fb1d-41e1-b251-d1067b127f42" providerId="ADAL" clId="{E9E783BF-BF9D-48AE-92AE-67A240344C3C}" dt="2024-10-18T00:35:13.652" v="2499" actId="1035"/>
          <ac:spMkLst>
            <pc:docMk/>
            <pc:sldMk cId="364331239" sldId="275"/>
            <ac:spMk id="2" creationId="{3B8DBCFB-3911-A972-1F07-E6F3FE3BDB3E}"/>
          </ac:spMkLst>
        </pc:spChg>
        <pc:spChg chg="add mod">
          <ac:chgData name="McPherson, Carley" userId="5b6a5139-fb1d-41e1-b251-d1067b127f42" providerId="ADAL" clId="{E9E783BF-BF9D-48AE-92AE-67A240344C3C}" dt="2024-10-18T00:35:50.681" v="2509" actId="1038"/>
          <ac:spMkLst>
            <pc:docMk/>
            <pc:sldMk cId="364331239" sldId="275"/>
            <ac:spMk id="3" creationId="{618E9E11-764B-60B5-1183-60C861455AB2}"/>
          </ac:spMkLst>
        </pc:spChg>
        <pc:spChg chg="add mod">
          <ac:chgData name="McPherson, Carley" userId="5b6a5139-fb1d-41e1-b251-d1067b127f42" providerId="ADAL" clId="{E9E783BF-BF9D-48AE-92AE-67A240344C3C}" dt="2024-10-18T00:35:13.652" v="2499" actId="1035"/>
          <ac:spMkLst>
            <pc:docMk/>
            <pc:sldMk cId="364331239" sldId="275"/>
            <ac:spMk id="4" creationId="{BDB2D532-21A3-A86D-7B05-CFC00A331D63}"/>
          </ac:spMkLst>
        </pc:spChg>
        <pc:spChg chg="add mod">
          <ac:chgData name="McPherson, Carley" userId="5b6a5139-fb1d-41e1-b251-d1067b127f42" providerId="ADAL" clId="{E9E783BF-BF9D-48AE-92AE-67A240344C3C}" dt="2024-10-18T00:35:58.752" v="2510" actId="1076"/>
          <ac:spMkLst>
            <pc:docMk/>
            <pc:sldMk cId="364331239" sldId="275"/>
            <ac:spMk id="5" creationId="{4F9664C2-302F-05F4-69A1-942CE3DCF78A}"/>
          </ac:spMkLst>
        </pc:spChg>
        <pc:spChg chg="mod">
          <ac:chgData name="McPherson, Carley" userId="5b6a5139-fb1d-41e1-b251-d1067b127f42" providerId="ADAL" clId="{E9E783BF-BF9D-48AE-92AE-67A240344C3C}" dt="2024-10-17T19:07:22.288" v="1364" actId="207"/>
          <ac:spMkLst>
            <pc:docMk/>
            <pc:sldMk cId="364331239" sldId="275"/>
            <ac:spMk id="6" creationId="{67F7314D-422F-5547-A7D1-311A62C6930D}"/>
          </ac:spMkLst>
        </pc:spChg>
        <pc:spChg chg="add mod">
          <ac:chgData name="McPherson, Carley" userId="5b6a5139-fb1d-41e1-b251-d1067b127f42" providerId="ADAL" clId="{E9E783BF-BF9D-48AE-92AE-67A240344C3C}" dt="2024-10-18T00:35:13.652" v="2499" actId="1035"/>
          <ac:spMkLst>
            <pc:docMk/>
            <pc:sldMk cId="364331239" sldId="275"/>
            <ac:spMk id="7" creationId="{C4046985-8D82-EB54-EBE0-29A90DC15CA8}"/>
          </ac:spMkLst>
        </pc:spChg>
        <pc:spChg chg="del mod">
          <ac:chgData name="McPherson, Carley" userId="5b6a5139-fb1d-41e1-b251-d1067b127f42" providerId="ADAL" clId="{E9E783BF-BF9D-48AE-92AE-67A240344C3C}" dt="2024-10-18T00:33:36.275" v="2464" actId="478"/>
          <ac:spMkLst>
            <pc:docMk/>
            <pc:sldMk cId="364331239" sldId="275"/>
            <ac:spMk id="8" creationId="{BC5B0B2E-4872-8748-825E-BD414340525B}"/>
          </ac:spMkLst>
        </pc:spChg>
        <pc:spChg chg="del">
          <ac:chgData name="McPherson, Carley" userId="5b6a5139-fb1d-41e1-b251-d1067b127f42" providerId="ADAL" clId="{E9E783BF-BF9D-48AE-92AE-67A240344C3C}" dt="2024-10-17T19:06:00.507" v="1319" actId="478"/>
          <ac:spMkLst>
            <pc:docMk/>
            <pc:sldMk cId="364331239" sldId="275"/>
            <ac:spMk id="9" creationId="{56C6058D-5DB0-3940-A3FE-C0ED8B64F271}"/>
          </ac:spMkLst>
        </pc:spChg>
        <pc:spChg chg="mod">
          <ac:chgData name="McPherson, Carley" userId="5b6a5139-fb1d-41e1-b251-d1067b127f42" providerId="ADAL" clId="{E9E783BF-BF9D-48AE-92AE-67A240344C3C}" dt="2024-10-17T19:57:10.213" v="2273" actId="113"/>
          <ac:spMkLst>
            <pc:docMk/>
            <pc:sldMk cId="364331239" sldId="275"/>
            <ac:spMk id="10" creationId="{FACAF80C-7E97-5447-A01D-7864691A6415}"/>
          </ac:spMkLst>
        </pc:spChg>
        <pc:spChg chg="add del mod">
          <ac:chgData name="McPherson, Carley" userId="5b6a5139-fb1d-41e1-b251-d1067b127f42" providerId="ADAL" clId="{E9E783BF-BF9D-48AE-92AE-67A240344C3C}" dt="2024-10-18T00:33:38.383" v="2465" actId="478"/>
          <ac:spMkLst>
            <pc:docMk/>
            <pc:sldMk cId="364331239" sldId="275"/>
            <ac:spMk id="12" creationId="{5803E4A5-9187-3EE7-F9BF-9C2B5293B785}"/>
          </ac:spMkLst>
        </pc:spChg>
      </pc:sldChg>
      <pc:sldChg chg="addSp modSp mod">
        <pc:chgData name="McPherson, Carley" userId="5b6a5139-fb1d-41e1-b251-d1067b127f42" providerId="ADAL" clId="{E9E783BF-BF9D-48AE-92AE-67A240344C3C}" dt="2024-10-18T00:51:07.918" v="2656" actId="1076"/>
        <pc:sldMkLst>
          <pc:docMk/>
          <pc:sldMk cId="2293250516" sldId="276"/>
        </pc:sldMkLst>
        <pc:spChg chg="mod">
          <ac:chgData name="McPherson, Carley" userId="5b6a5139-fb1d-41e1-b251-d1067b127f42" providerId="ADAL" clId="{E9E783BF-BF9D-48AE-92AE-67A240344C3C}" dt="2024-10-18T00:25:02.258" v="2276" actId="207"/>
          <ac:spMkLst>
            <pc:docMk/>
            <pc:sldMk cId="2293250516" sldId="276"/>
            <ac:spMk id="2" creationId="{4C5D475F-A26C-1B4E-99FE-FF80FABD8519}"/>
          </ac:spMkLst>
        </pc:spChg>
        <pc:spChg chg="mod">
          <ac:chgData name="McPherson, Carley" userId="5b6a5139-fb1d-41e1-b251-d1067b127f42" providerId="ADAL" clId="{E9E783BF-BF9D-48AE-92AE-67A240344C3C}" dt="2024-10-17T19:07:16.797" v="1363" actId="207"/>
          <ac:spMkLst>
            <pc:docMk/>
            <pc:sldMk cId="2293250516" sldId="276"/>
            <ac:spMk id="4" creationId="{85472C90-6182-2942-9D87-A168D7789010}"/>
          </ac:spMkLst>
        </pc:spChg>
        <pc:picChg chg="add mod">
          <ac:chgData name="McPherson, Carley" userId="5b6a5139-fb1d-41e1-b251-d1067b127f42" providerId="ADAL" clId="{E9E783BF-BF9D-48AE-92AE-67A240344C3C}" dt="2024-10-18T00:51:07.918" v="2656" actId="1076"/>
          <ac:picMkLst>
            <pc:docMk/>
            <pc:sldMk cId="2293250516" sldId="276"/>
            <ac:picMk id="8194" creationId="{37B0F600-59FC-5EBE-C085-B99C8E59D56E}"/>
          </ac:picMkLst>
        </pc:picChg>
      </pc:sldChg>
      <pc:sldChg chg="addSp delSp modSp mod">
        <pc:chgData name="McPherson, Carley" userId="5b6a5139-fb1d-41e1-b251-d1067b127f42" providerId="ADAL" clId="{E9E783BF-BF9D-48AE-92AE-67A240344C3C}" dt="2024-10-18T13:32:12.249" v="2660"/>
        <pc:sldMkLst>
          <pc:docMk/>
          <pc:sldMk cId="3952610836" sldId="278"/>
        </pc:sldMkLst>
        <pc:spChg chg="add mod">
          <ac:chgData name="McPherson, Carley" userId="5b6a5139-fb1d-41e1-b251-d1067b127f42" providerId="ADAL" clId="{E9E783BF-BF9D-48AE-92AE-67A240344C3C}" dt="2024-10-18T00:29:20.171" v="2311" actId="20577"/>
          <ac:spMkLst>
            <pc:docMk/>
            <pc:sldMk cId="3952610836" sldId="278"/>
            <ac:spMk id="2" creationId="{E15E7FA8-0866-072E-860D-8B929573423E}"/>
          </ac:spMkLst>
        </pc:spChg>
        <pc:spChg chg="add del mod">
          <ac:chgData name="McPherson, Carley" userId="5b6a5139-fb1d-41e1-b251-d1067b127f42" providerId="ADAL" clId="{E9E783BF-BF9D-48AE-92AE-67A240344C3C}" dt="2024-10-17T19:00:04.968" v="1154" actId="478"/>
          <ac:spMkLst>
            <pc:docMk/>
            <pc:sldMk cId="3952610836" sldId="278"/>
            <ac:spMk id="3" creationId="{E358AE6E-8090-5E32-CACF-8761FB8D5264}"/>
          </ac:spMkLst>
        </pc:spChg>
        <pc:spChg chg="del mod">
          <ac:chgData name="McPherson, Carley" userId="5b6a5139-fb1d-41e1-b251-d1067b127f42" providerId="ADAL" clId="{E9E783BF-BF9D-48AE-92AE-67A240344C3C}" dt="2024-10-17T19:48:52.190" v="2188" actId="478"/>
          <ac:spMkLst>
            <pc:docMk/>
            <pc:sldMk cId="3952610836" sldId="278"/>
            <ac:spMk id="4" creationId="{FE3D50B4-50D8-8A5F-4926-734FC7BE57E6}"/>
          </ac:spMkLst>
        </pc:spChg>
        <pc:spChg chg="add mod">
          <ac:chgData name="McPherson, Carley" userId="5b6a5139-fb1d-41e1-b251-d1067b127f42" providerId="ADAL" clId="{E9E783BF-BF9D-48AE-92AE-67A240344C3C}" dt="2024-10-17T19:00:07.045" v="1157" actId="20577"/>
          <ac:spMkLst>
            <pc:docMk/>
            <pc:sldMk cId="3952610836" sldId="278"/>
            <ac:spMk id="5" creationId="{0EEE5FA9-E4E8-C369-C698-5D9A0C544FFA}"/>
          </ac:spMkLst>
        </pc:spChg>
        <pc:spChg chg="del mod">
          <ac:chgData name="McPherson, Carley" userId="5b6a5139-fb1d-41e1-b251-d1067b127f42" providerId="ADAL" clId="{E9E783BF-BF9D-48AE-92AE-67A240344C3C}" dt="2024-10-17T19:48:58.889" v="2189" actId="478"/>
          <ac:spMkLst>
            <pc:docMk/>
            <pc:sldMk cId="3952610836" sldId="278"/>
            <ac:spMk id="6" creationId="{ECC98063-54AF-6348-8617-A28DB4A80172}"/>
          </ac:spMkLst>
        </pc:spChg>
        <pc:spChg chg="mod">
          <ac:chgData name="McPherson, Carley" userId="5b6a5139-fb1d-41e1-b251-d1067b127f42" providerId="ADAL" clId="{E9E783BF-BF9D-48AE-92AE-67A240344C3C}" dt="2024-10-17T19:09:59.176" v="1386" actId="255"/>
          <ac:spMkLst>
            <pc:docMk/>
            <pc:sldMk cId="3952610836" sldId="278"/>
            <ac:spMk id="8" creationId="{CFC3E3A6-8783-6A47-BEFB-E40BDCD45AEC}"/>
          </ac:spMkLst>
        </pc:spChg>
        <pc:spChg chg="add del mod">
          <ac:chgData name="McPherson, Carley" userId="5b6a5139-fb1d-41e1-b251-d1067b127f42" providerId="ADAL" clId="{E9E783BF-BF9D-48AE-92AE-67A240344C3C}" dt="2024-10-17T19:49:00.622" v="2190" actId="478"/>
          <ac:spMkLst>
            <pc:docMk/>
            <pc:sldMk cId="3952610836" sldId="278"/>
            <ac:spMk id="10" creationId="{12ECCFCC-459E-172F-2052-E275A89BDA51}"/>
          </ac:spMkLst>
        </pc:spChg>
        <pc:spChg chg="add del mod">
          <ac:chgData name="McPherson, Carley" userId="5b6a5139-fb1d-41e1-b251-d1067b127f42" providerId="ADAL" clId="{E9E783BF-BF9D-48AE-92AE-67A240344C3C}" dt="2024-10-17T19:49:02.543" v="2191" actId="478"/>
          <ac:spMkLst>
            <pc:docMk/>
            <pc:sldMk cId="3952610836" sldId="278"/>
            <ac:spMk id="12" creationId="{D32C6B18-C46F-26D6-704D-737ACE68C1A4}"/>
          </ac:spMkLst>
        </pc:spChg>
        <pc:spChg chg="add mod">
          <ac:chgData name="McPherson, Carley" userId="5b6a5139-fb1d-41e1-b251-d1067b127f42" providerId="ADAL" clId="{E9E783BF-BF9D-48AE-92AE-67A240344C3C}" dt="2024-10-18T13:32:12.249" v="2660"/>
          <ac:spMkLst>
            <pc:docMk/>
            <pc:sldMk cId="3952610836" sldId="278"/>
            <ac:spMk id="13" creationId="{AABE85A2-1803-9915-8425-5E604127F2D4}"/>
          </ac:spMkLst>
        </pc:spChg>
      </pc:sldChg>
      <pc:sldChg chg="delSp modSp mod">
        <pc:chgData name="McPherson, Carley" userId="5b6a5139-fb1d-41e1-b251-d1067b127f42" providerId="ADAL" clId="{E9E783BF-BF9D-48AE-92AE-67A240344C3C}" dt="2024-10-18T00:37:18.411" v="2524" actId="207"/>
        <pc:sldMkLst>
          <pc:docMk/>
          <pc:sldMk cId="2885230777" sldId="279"/>
        </pc:sldMkLst>
        <pc:spChg chg="mod">
          <ac:chgData name="McPherson, Carley" userId="5b6a5139-fb1d-41e1-b251-d1067b127f42" providerId="ADAL" clId="{E9E783BF-BF9D-48AE-92AE-67A240344C3C}" dt="2024-10-18T00:37:18.411" v="2524" actId="207"/>
          <ac:spMkLst>
            <pc:docMk/>
            <pc:sldMk cId="2885230777" sldId="279"/>
            <ac:spMk id="2" creationId="{4C5D475F-A26C-1B4E-99FE-FF80FABD8519}"/>
          </ac:spMkLst>
        </pc:spChg>
        <pc:spChg chg="del">
          <ac:chgData name="McPherson, Carley" userId="5b6a5139-fb1d-41e1-b251-d1067b127f42" providerId="ADAL" clId="{E9E783BF-BF9D-48AE-92AE-67A240344C3C}" dt="2024-10-17T18:42:09.265" v="373" actId="478"/>
          <ac:spMkLst>
            <pc:docMk/>
            <pc:sldMk cId="2885230777" sldId="279"/>
            <ac:spMk id="4" creationId="{85472C90-6182-2942-9D87-A168D7789010}"/>
          </ac:spMkLst>
        </pc:spChg>
      </pc:sldChg>
      <pc:sldChg chg="addSp delSp modSp mod ord modAnim">
        <pc:chgData name="McPherson, Carley" userId="5b6a5139-fb1d-41e1-b251-d1067b127f42" providerId="ADAL" clId="{E9E783BF-BF9D-48AE-92AE-67A240344C3C}" dt="2024-10-18T00:30:13.210" v="2334" actId="403"/>
        <pc:sldMkLst>
          <pc:docMk/>
          <pc:sldMk cId="3700260606" sldId="280"/>
        </pc:sldMkLst>
        <pc:spChg chg="add del">
          <ac:chgData name="McPherson, Carley" userId="5b6a5139-fb1d-41e1-b251-d1067b127f42" providerId="ADAL" clId="{E9E783BF-BF9D-48AE-92AE-67A240344C3C}" dt="2024-10-17T18:48:32.943" v="552" actId="478"/>
          <ac:spMkLst>
            <pc:docMk/>
            <pc:sldMk cId="3700260606" sldId="280"/>
            <ac:spMk id="3" creationId="{0A3AAEFF-E964-746E-3083-DBA2CCCD11F8}"/>
          </ac:spMkLst>
        </pc:spChg>
        <pc:spChg chg="del mod">
          <ac:chgData name="McPherson, Carley" userId="5b6a5139-fb1d-41e1-b251-d1067b127f42" providerId="ADAL" clId="{E9E783BF-BF9D-48AE-92AE-67A240344C3C}" dt="2024-10-17T19:49:10.824" v="2192" actId="478"/>
          <ac:spMkLst>
            <pc:docMk/>
            <pc:sldMk cId="3700260606" sldId="280"/>
            <ac:spMk id="4" creationId="{FE3D50B4-50D8-8A5F-4926-734FC7BE57E6}"/>
          </ac:spMkLst>
        </pc:spChg>
        <pc:spChg chg="del mod">
          <ac:chgData name="McPherson, Carley" userId="5b6a5139-fb1d-41e1-b251-d1067b127f42" providerId="ADAL" clId="{E9E783BF-BF9D-48AE-92AE-67A240344C3C}" dt="2024-10-17T19:49:15.545" v="2193" actId="478"/>
          <ac:spMkLst>
            <pc:docMk/>
            <pc:sldMk cId="3700260606" sldId="280"/>
            <ac:spMk id="6" creationId="{ECC98063-54AF-6348-8617-A28DB4A80172}"/>
          </ac:spMkLst>
        </pc:spChg>
        <pc:spChg chg="mod">
          <ac:chgData name="McPherson, Carley" userId="5b6a5139-fb1d-41e1-b251-d1067b127f42" providerId="ADAL" clId="{E9E783BF-BF9D-48AE-92AE-67A240344C3C}" dt="2024-10-17T19:07:46.807" v="1369" actId="207"/>
          <ac:spMkLst>
            <pc:docMk/>
            <pc:sldMk cId="3700260606" sldId="280"/>
            <ac:spMk id="8" creationId="{CFC3E3A6-8783-6A47-BEFB-E40BDCD45AEC}"/>
          </ac:spMkLst>
        </pc:spChg>
        <pc:spChg chg="add mod">
          <ac:chgData name="McPherson, Carley" userId="5b6a5139-fb1d-41e1-b251-d1067b127f42" providerId="ADAL" clId="{E9E783BF-BF9D-48AE-92AE-67A240344C3C}" dt="2024-10-18T00:30:13.210" v="2334" actId="403"/>
          <ac:spMkLst>
            <pc:docMk/>
            <pc:sldMk cId="3700260606" sldId="280"/>
            <ac:spMk id="9" creationId="{E057B383-0A21-8EA3-701D-FDE03ED6B36B}"/>
          </ac:spMkLst>
        </pc:spChg>
        <pc:spChg chg="add mod">
          <ac:chgData name="McPherson, Carley" userId="5b6a5139-fb1d-41e1-b251-d1067b127f42" providerId="ADAL" clId="{E9E783BF-BF9D-48AE-92AE-67A240344C3C}" dt="2024-10-18T00:30:09.260" v="2333" actId="1036"/>
          <ac:spMkLst>
            <pc:docMk/>
            <pc:sldMk cId="3700260606" sldId="280"/>
            <ac:spMk id="11" creationId="{6F643F24-EAEC-93C9-1BDD-43B6F657B52A}"/>
          </ac:spMkLst>
        </pc:spChg>
        <pc:spChg chg="add mod">
          <ac:chgData name="McPherson, Carley" userId="5b6a5139-fb1d-41e1-b251-d1067b127f42" providerId="ADAL" clId="{E9E783BF-BF9D-48AE-92AE-67A240344C3C}" dt="2024-10-18T00:30:09.260" v="2333" actId="1036"/>
          <ac:spMkLst>
            <pc:docMk/>
            <pc:sldMk cId="3700260606" sldId="280"/>
            <ac:spMk id="12" creationId="{46937F95-FA1F-8CC6-0239-3172167E8E51}"/>
          </ac:spMkLst>
        </pc:spChg>
        <pc:spChg chg="add mod">
          <ac:chgData name="McPherson, Carley" userId="5b6a5139-fb1d-41e1-b251-d1067b127f42" providerId="ADAL" clId="{E9E783BF-BF9D-48AE-92AE-67A240344C3C}" dt="2024-10-17T18:59:27.491" v="1153" actId="20577"/>
          <ac:spMkLst>
            <pc:docMk/>
            <pc:sldMk cId="3700260606" sldId="280"/>
            <ac:spMk id="13" creationId="{00780254-DC28-59A0-3703-439FF3CA2353}"/>
          </ac:spMkLst>
        </pc:spChg>
        <pc:spChg chg="add del mod">
          <ac:chgData name="McPherson, Carley" userId="5b6a5139-fb1d-41e1-b251-d1067b127f42" providerId="ADAL" clId="{E9E783BF-BF9D-48AE-92AE-67A240344C3C}" dt="2024-10-17T19:49:17.507" v="2194" actId="478"/>
          <ac:spMkLst>
            <pc:docMk/>
            <pc:sldMk cId="3700260606" sldId="280"/>
            <ac:spMk id="15" creationId="{AAB7A50F-6FE9-BC2F-2F83-30B4946A4470}"/>
          </ac:spMkLst>
        </pc:spChg>
        <pc:spChg chg="add del mod">
          <ac:chgData name="McPherson, Carley" userId="5b6a5139-fb1d-41e1-b251-d1067b127f42" providerId="ADAL" clId="{E9E783BF-BF9D-48AE-92AE-67A240344C3C}" dt="2024-10-17T19:49:18.498" v="2195" actId="478"/>
          <ac:spMkLst>
            <pc:docMk/>
            <pc:sldMk cId="3700260606" sldId="280"/>
            <ac:spMk id="17" creationId="{28450399-17EF-140D-FB18-B2499C514B6B}"/>
          </ac:spMkLst>
        </pc:spChg>
      </pc:sldChg>
      <pc:sldChg chg="addSp delSp modSp mod modAnim">
        <pc:chgData name="McPherson, Carley" userId="5b6a5139-fb1d-41e1-b251-d1067b127f42" providerId="ADAL" clId="{E9E783BF-BF9D-48AE-92AE-67A240344C3C}" dt="2024-10-18T13:32:06.825" v="2659" actId="21"/>
        <pc:sldMkLst>
          <pc:docMk/>
          <pc:sldMk cId="3087114820" sldId="281"/>
        </pc:sldMkLst>
        <pc:spChg chg="del">
          <ac:chgData name="McPherson, Carley" userId="5b6a5139-fb1d-41e1-b251-d1067b127f42" providerId="ADAL" clId="{E9E783BF-BF9D-48AE-92AE-67A240344C3C}" dt="2024-10-17T19:10:56.436" v="1393" actId="478"/>
          <ac:spMkLst>
            <pc:docMk/>
            <pc:sldMk cId="3087114820" sldId="281"/>
            <ac:spMk id="2" creationId="{71CA8BAF-2DB5-6DCA-8B57-F407D4C56303}"/>
          </ac:spMkLst>
        </pc:spChg>
        <pc:spChg chg="del">
          <ac:chgData name="McPherson, Carley" userId="5b6a5139-fb1d-41e1-b251-d1067b127f42" providerId="ADAL" clId="{E9E783BF-BF9D-48AE-92AE-67A240344C3C}" dt="2024-10-17T19:13:40.676" v="1502" actId="478"/>
          <ac:spMkLst>
            <pc:docMk/>
            <pc:sldMk cId="3087114820" sldId="281"/>
            <ac:spMk id="3" creationId="{A74D2598-609D-53D9-AE47-DB8B235EFFD9}"/>
          </ac:spMkLst>
        </pc:spChg>
        <pc:spChg chg="del">
          <ac:chgData name="McPherson, Carley" userId="5b6a5139-fb1d-41e1-b251-d1067b127f42" providerId="ADAL" clId="{E9E783BF-BF9D-48AE-92AE-67A240344C3C}" dt="2024-10-17T19:13:37.949" v="1500" actId="478"/>
          <ac:spMkLst>
            <pc:docMk/>
            <pc:sldMk cId="3087114820" sldId="281"/>
            <ac:spMk id="4" creationId="{FE3D50B4-50D8-8A5F-4926-734FC7BE57E6}"/>
          </ac:spMkLst>
        </pc:spChg>
        <pc:spChg chg="del mod">
          <ac:chgData name="McPherson, Carley" userId="5b6a5139-fb1d-41e1-b251-d1067b127f42" providerId="ADAL" clId="{E9E783BF-BF9D-48AE-92AE-67A240344C3C}" dt="2024-10-17T19:11:27.752" v="1430" actId="478"/>
          <ac:spMkLst>
            <pc:docMk/>
            <pc:sldMk cId="3087114820" sldId="281"/>
            <ac:spMk id="6" creationId="{ECC98063-54AF-6348-8617-A28DB4A80172}"/>
          </ac:spMkLst>
        </pc:spChg>
        <pc:spChg chg="mod">
          <ac:chgData name="McPherson, Carley" userId="5b6a5139-fb1d-41e1-b251-d1067b127f42" providerId="ADAL" clId="{E9E783BF-BF9D-48AE-92AE-67A240344C3C}" dt="2024-10-17T19:15:06.285" v="1526" actId="207"/>
          <ac:spMkLst>
            <pc:docMk/>
            <pc:sldMk cId="3087114820" sldId="281"/>
            <ac:spMk id="8" creationId="{CFC3E3A6-8783-6A47-BEFB-E40BDCD45AEC}"/>
          </ac:spMkLst>
        </pc:spChg>
        <pc:spChg chg="del mod">
          <ac:chgData name="McPherson, Carley" userId="5b6a5139-fb1d-41e1-b251-d1067b127f42" providerId="ADAL" clId="{E9E783BF-BF9D-48AE-92AE-67A240344C3C}" dt="2024-10-17T19:10:28.566" v="1388" actId="478"/>
          <ac:spMkLst>
            <pc:docMk/>
            <pc:sldMk cId="3087114820" sldId="281"/>
            <ac:spMk id="9" creationId="{357F2CA0-B070-07FC-AB88-E218E32D6608}"/>
          </ac:spMkLst>
        </pc:spChg>
        <pc:spChg chg="add del mod">
          <ac:chgData name="McPherson, Carley" userId="5b6a5139-fb1d-41e1-b251-d1067b127f42" providerId="ADAL" clId="{E9E783BF-BF9D-48AE-92AE-67A240344C3C}" dt="2024-10-17T18:56:14.055" v="1103" actId="478"/>
          <ac:spMkLst>
            <pc:docMk/>
            <pc:sldMk cId="3087114820" sldId="281"/>
            <ac:spMk id="10" creationId="{399A67C8-5B86-E047-8EED-EB6919C1CA32}"/>
          </ac:spMkLst>
        </pc:spChg>
        <pc:spChg chg="add del mod">
          <ac:chgData name="McPherson, Carley" userId="5b6a5139-fb1d-41e1-b251-d1067b127f42" providerId="ADAL" clId="{E9E783BF-BF9D-48AE-92AE-67A240344C3C}" dt="2024-10-17T19:00:11.816" v="1158" actId="478"/>
          <ac:spMkLst>
            <pc:docMk/>
            <pc:sldMk cId="3087114820" sldId="281"/>
            <ac:spMk id="11" creationId="{240419AD-F5BF-AA4A-777D-F5F0CBC987F9}"/>
          </ac:spMkLst>
        </pc:spChg>
        <pc:spChg chg="add mod">
          <ac:chgData name="McPherson, Carley" userId="5b6a5139-fb1d-41e1-b251-d1067b127f42" providerId="ADAL" clId="{E9E783BF-BF9D-48AE-92AE-67A240344C3C}" dt="2024-10-17T19:00:14.271" v="1161" actId="20577"/>
          <ac:spMkLst>
            <pc:docMk/>
            <pc:sldMk cId="3087114820" sldId="281"/>
            <ac:spMk id="12" creationId="{8A8AA355-B0B6-D7EE-DC1E-6C37B71878EA}"/>
          </ac:spMkLst>
        </pc:spChg>
        <pc:spChg chg="add del mod">
          <ac:chgData name="McPherson, Carley" userId="5b6a5139-fb1d-41e1-b251-d1067b127f42" providerId="ADAL" clId="{E9E783BF-BF9D-48AE-92AE-67A240344C3C}" dt="2024-10-18T13:32:06.825" v="2659" actId="21"/>
          <ac:spMkLst>
            <pc:docMk/>
            <pc:sldMk cId="3087114820" sldId="281"/>
            <ac:spMk id="13" creationId="{AABE85A2-1803-9915-8425-5E604127F2D4}"/>
          </ac:spMkLst>
        </pc:spChg>
        <pc:spChg chg="add del mod">
          <ac:chgData name="McPherson, Carley" userId="5b6a5139-fb1d-41e1-b251-d1067b127f42" providerId="ADAL" clId="{E9E783BF-BF9D-48AE-92AE-67A240344C3C}" dt="2024-10-17T19:11:45.329" v="1433" actId="478"/>
          <ac:spMkLst>
            <pc:docMk/>
            <pc:sldMk cId="3087114820" sldId="281"/>
            <ac:spMk id="15" creationId="{3E3236AF-964C-3583-0211-70A177952420}"/>
          </ac:spMkLst>
        </pc:spChg>
        <pc:spChg chg="add mod">
          <ac:chgData name="McPherson, Carley" userId="5b6a5139-fb1d-41e1-b251-d1067b127f42" providerId="ADAL" clId="{E9E783BF-BF9D-48AE-92AE-67A240344C3C}" dt="2024-10-18T00:46:10.379" v="2644" actId="6549"/>
          <ac:spMkLst>
            <pc:docMk/>
            <pc:sldMk cId="3087114820" sldId="281"/>
            <ac:spMk id="16" creationId="{555CAD0A-2E80-8AD6-7BD3-40D15EF0096B}"/>
          </ac:spMkLst>
        </pc:spChg>
        <pc:spChg chg="add del mod">
          <ac:chgData name="McPherson, Carley" userId="5b6a5139-fb1d-41e1-b251-d1067b127f42" providerId="ADAL" clId="{E9E783BF-BF9D-48AE-92AE-67A240344C3C}" dt="2024-10-17T19:13:39.420" v="1501" actId="478"/>
          <ac:spMkLst>
            <pc:docMk/>
            <pc:sldMk cId="3087114820" sldId="281"/>
            <ac:spMk id="18" creationId="{4F80870E-BA11-AC6E-1F25-54487542BFC0}"/>
          </ac:spMkLst>
        </pc:spChg>
        <pc:spChg chg="add mod">
          <ac:chgData name="McPherson, Carley" userId="5b6a5139-fb1d-41e1-b251-d1067b127f42" providerId="ADAL" clId="{E9E783BF-BF9D-48AE-92AE-67A240344C3C}" dt="2024-10-18T00:28:24.677" v="2300" actId="14100"/>
          <ac:spMkLst>
            <pc:docMk/>
            <pc:sldMk cId="3087114820" sldId="281"/>
            <ac:spMk id="19" creationId="{91EDD8DF-2990-F0CE-1E45-907E0793A668}"/>
          </ac:spMkLst>
        </pc:spChg>
      </pc:sldChg>
      <pc:sldChg chg="addSp delSp modSp mod">
        <pc:chgData name="McPherson, Carley" userId="5b6a5139-fb1d-41e1-b251-d1067b127f42" providerId="ADAL" clId="{E9E783BF-BF9D-48AE-92AE-67A240344C3C}" dt="2024-10-18T13:33:19.665" v="2673" actId="20577"/>
        <pc:sldMkLst>
          <pc:docMk/>
          <pc:sldMk cId="4084019361" sldId="282"/>
        </pc:sldMkLst>
        <pc:spChg chg="add mod">
          <ac:chgData name="McPherson, Carley" userId="5b6a5139-fb1d-41e1-b251-d1067b127f42" providerId="ADAL" clId="{E9E783BF-BF9D-48AE-92AE-67A240344C3C}" dt="2024-10-17T19:00:21.510" v="1167" actId="20577"/>
          <ac:spMkLst>
            <pc:docMk/>
            <pc:sldMk cId="4084019361" sldId="282"/>
            <ac:spMk id="2" creationId="{4A9A1F75-B944-80A1-EF74-77EA38ADAC88}"/>
          </ac:spMkLst>
        </pc:spChg>
        <pc:spChg chg="add del mod">
          <ac:chgData name="McPherson, Carley" userId="5b6a5139-fb1d-41e1-b251-d1067b127f42" providerId="ADAL" clId="{E9E783BF-BF9D-48AE-92AE-67A240344C3C}" dt="2024-10-17T19:17:02.571" v="1539" actId="478"/>
          <ac:spMkLst>
            <pc:docMk/>
            <pc:sldMk cId="4084019361" sldId="282"/>
            <ac:spMk id="3" creationId="{D931D4B8-FEA9-FE18-7D8F-1C6971312543}"/>
          </ac:spMkLst>
        </pc:spChg>
        <pc:spChg chg="del mod">
          <ac:chgData name="McPherson, Carley" userId="5b6a5139-fb1d-41e1-b251-d1067b127f42" providerId="ADAL" clId="{E9E783BF-BF9D-48AE-92AE-67A240344C3C}" dt="2024-10-18T00:25:36.828" v="2279" actId="478"/>
          <ac:spMkLst>
            <pc:docMk/>
            <pc:sldMk cId="4084019361" sldId="282"/>
            <ac:spMk id="4" creationId="{FE3D50B4-50D8-8A5F-4926-734FC7BE57E6}"/>
          </ac:spMkLst>
        </pc:spChg>
        <pc:spChg chg="del mod">
          <ac:chgData name="McPherson, Carley" userId="5b6a5139-fb1d-41e1-b251-d1067b127f42" providerId="ADAL" clId="{E9E783BF-BF9D-48AE-92AE-67A240344C3C}" dt="2024-10-17T19:16:47.409" v="1537"/>
          <ac:spMkLst>
            <pc:docMk/>
            <pc:sldMk cId="4084019361" sldId="282"/>
            <ac:spMk id="6" creationId="{ECC98063-54AF-6348-8617-A28DB4A80172}"/>
          </ac:spMkLst>
        </pc:spChg>
        <pc:spChg chg="mod">
          <ac:chgData name="McPherson, Carley" userId="5b6a5139-fb1d-41e1-b251-d1067b127f42" providerId="ADAL" clId="{E9E783BF-BF9D-48AE-92AE-67A240344C3C}" dt="2024-10-17T19:15:45.968" v="1531" actId="207"/>
          <ac:spMkLst>
            <pc:docMk/>
            <pc:sldMk cId="4084019361" sldId="282"/>
            <ac:spMk id="8" creationId="{CFC3E3A6-8783-6A47-BEFB-E40BDCD45AEC}"/>
          </ac:spMkLst>
        </pc:spChg>
        <pc:spChg chg="add mod">
          <ac:chgData name="McPherson, Carley" userId="5b6a5139-fb1d-41e1-b251-d1067b127f42" providerId="ADAL" clId="{E9E783BF-BF9D-48AE-92AE-67A240344C3C}" dt="2024-10-18T00:26:07.468" v="2281" actId="255"/>
          <ac:spMkLst>
            <pc:docMk/>
            <pc:sldMk cId="4084019361" sldId="282"/>
            <ac:spMk id="9" creationId="{6A3C2731-A763-451C-DA68-41A8D806A17C}"/>
          </ac:spMkLst>
        </pc:spChg>
        <pc:spChg chg="add del">
          <ac:chgData name="McPherson, Carley" userId="5b6a5139-fb1d-41e1-b251-d1067b127f42" providerId="ADAL" clId="{E9E783BF-BF9D-48AE-92AE-67A240344C3C}" dt="2024-10-17T19:52:10.354" v="2212" actId="478"/>
          <ac:spMkLst>
            <pc:docMk/>
            <pc:sldMk cId="4084019361" sldId="282"/>
            <ac:spMk id="10" creationId="{E1092C6E-C030-E338-F6EB-14334BB0E48E}"/>
          </ac:spMkLst>
        </pc:spChg>
        <pc:spChg chg="add mod">
          <ac:chgData name="McPherson, Carley" userId="5b6a5139-fb1d-41e1-b251-d1067b127f42" providerId="ADAL" clId="{E9E783BF-BF9D-48AE-92AE-67A240344C3C}" dt="2024-10-18T13:33:19.665" v="2673" actId="20577"/>
          <ac:spMkLst>
            <pc:docMk/>
            <pc:sldMk cId="4084019361" sldId="282"/>
            <ac:spMk id="11" creationId="{441CBD86-534E-C4E3-19E0-61171E3D5BC0}"/>
          </ac:spMkLst>
        </pc:spChg>
        <pc:spChg chg="add del mod">
          <ac:chgData name="McPherson, Carley" userId="5b6a5139-fb1d-41e1-b251-d1067b127f42" providerId="ADAL" clId="{E9E783BF-BF9D-48AE-92AE-67A240344C3C}" dt="2024-10-18T00:25:39.803" v="2280" actId="478"/>
          <ac:spMkLst>
            <pc:docMk/>
            <pc:sldMk cId="4084019361" sldId="282"/>
            <ac:spMk id="13" creationId="{F4538694-8552-AEE2-E485-B7AD1882739D}"/>
          </ac:spMkLst>
        </pc:spChg>
      </pc:sldChg>
      <pc:sldChg chg="addSp delSp modSp mod">
        <pc:chgData name="McPherson, Carley" userId="5b6a5139-fb1d-41e1-b251-d1067b127f42" providerId="ADAL" clId="{E9E783BF-BF9D-48AE-92AE-67A240344C3C}" dt="2024-10-18T00:37:37.273" v="2526" actId="207"/>
        <pc:sldMkLst>
          <pc:docMk/>
          <pc:sldMk cId="4294621582" sldId="283"/>
        </pc:sldMkLst>
        <pc:spChg chg="add mod">
          <ac:chgData name="McPherson, Carley" userId="5b6a5139-fb1d-41e1-b251-d1067b127f42" providerId="ADAL" clId="{E9E783BF-BF9D-48AE-92AE-67A240344C3C}" dt="2024-10-17T19:07:29.948" v="1367" actId="207"/>
          <ac:spMkLst>
            <pc:docMk/>
            <pc:sldMk cId="4294621582" sldId="283"/>
            <ac:spMk id="2" creationId="{1826383B-C023-E9D6-36F4-29D8CB0B95D1}"/>
          </ac:spMkLst>
        </pc:spChg>
        <pc:spChg chg="add del mod">
          <ac:chgData name="McPherson, Carley" userId="5b6a5139-fb1d-41e1-b251-d1067b127f42" providerId="ADAL" clId="{E9E783BF-BF9D-48AE-92AE-67A240344C3C}" dt="2024-10-17T19:01:03.474" v="1178" actId="478"/>
          <ac:spMkLst>
            <pc:docMk/>
            <pc:sldMk cId="4294621582" sldId="283"/>
            <ac:spMk id="4" creationId="{A042E249-B0C1-67AE-3CD3-0C51DC712C33}"/>
          </ac:spMkLst>
        </pc:spChg>
        <pc:spChg chg="add">
          <ac:chgData name="McPherson, Carley" userId="5b6a5139-fb1d-41e1-b251-d1067b127f42" providerId="ADAL" clId="{E9E783BF-BF9D-48AE-92AE-67A240344C3C}" dt="2024-10-17T19:03:06.283" v="1212"/>
          <ac:spMkLst>
            <pc:docMk/>
            <pc:sldMk cId="4294621582" sldId="283"/>
            <ac:spMk id="5" creationId="{62CB628A-E9F5-9729-BF06-98F4BF8E8F0E}"/>
          </ac:spMkLst>
        </pc:spChg>
        <pc:spChg chg="mod">
          <ac:chgData name="McPherson, Carley" userId="5b6a5139-fb1d-41e1-b251-d1067b127f42" providerId="ADAL" clId="{E9E783BF-BF9D-48AE-92AE-67A240344C3C}" dt="2024-10-17T19:07:33.692" v="1368" actId="207"/>
          <ac:spMkLst>
            <pc:docMk/>
            <pc:sldMk cId="4294621582" sldId="283"/>
            <ac:spMk id="7" creationId="{6E28B91F-92D9-7346-B51A-B3542CE5C627}"/>
          </ac:spMkLst>
        </pc:spChg>
        <pc:spChg chg="mod">
          <ac:chgData name="McPherson, Carley" userId="5b6a5139-fb1d-41e1-b251-d1067b127f42" providerId="ADAL" clId="{E9E783BF-BF9D-48AE-92AE-67A240344C3C}" dt="2024-10-17T19:07:33.692" v="1368" actId="207"/>
          <ac:spMkLst>
            <pc:docMk/>
            <pc:sldMk cId="4294621582" sldId="283"/>
            <ac:spMk id="8" creationId="{CFC3E3A6-8783-6A47-BEFB-E40BDCD45AEC}"/>
          </ac:spMkLst>
        </pc:spChg>
        <pc:spChg chg="mod">
          <ac:chgData name="McPherson, Carley" userId="5b6a5139-fb1d-41e1-b251-d1067b127f42" providerId="ADAL" clId="{E9E783BF-BF9D-48AE-92AE-67A240344C3C}" dt="2024-10-18T00:37:37.273" v="2526" actId="207"/>
          <ac:spMkLst>
            <pc:docMk/>
            <pc:sldMk cId="4294621582" sldId="283"/>
            <ac:spMk id="12" creationId="{53169237-B151-7D2B-4941-AC05A216FF30}"/>
          </ac:spMkLst>
        </pc:spChg>
        <pc:spChg chg="del">
          <ac:chgData name="McPherson, Carley" userId="5b6a5139-fb1d-41e1-b251-d1067b127f42" providerId="ADAL" clId="{E9E783BF-BF9D-48AE-92AE-67A240344C3C}" dt="2024-10-17T19:01:01.781" v="1177" actId="478"/>
          <ac:spMkLst>
            <pc:docMk/>
            <pc:sldMk cId="4294621582" sldId="283"/>
            <ac:spMk id="13" creationId="{0651CCF1-4F84-DCAC-BBF6-3F50E22F6ED9}"/>
          </ac:spMkLst>
        </pc:spChg>
      </pc:sldChg>
      <pc:sldChg chg="del">
        <pc:chgData name="McPherson, Carley" userId="5b6a5139-fb1d-41e1-b251-d1067b127f42" providerId="ADAL" clId="{E9E783BF-BF9D-48AE-92AE-67A240344C3C}" dt="2024-10-17T18:40:04.425" v="364" actId="47"/>
        <pc:sldMkLst>
          <pc:docMk/>
          <pc:sldMk cId="867938143" sldId="293"/>
        </pc:sldMkLst>
      </pc:sldChg>
      <pc:sldChg chg="del">
        <pc:chgData name="McPherson, Carley" userId="5b6a5139-fb1d-41e1-b251-d1067b127f42" providerId="ADAL" clId="{E9E783BF-BF9D-48AE-92AE-67A240344C3C}" dt="2024-10-17T19:08:00.501" v="1371" actId="47"/>
        <pc:sldMkLst>
          <pc:docMk/>
          <pc:sldMk cId="3501306277" sldId="306"/>
        </pc:sldMkLst>
      </pc:sldChg>
      <pc:sldChg chg="del">
        <pc:chgData name="McPherson, Carley" userId="5b6a5139-fb1d-41e1-b251-d1067b127f42" providerId="ADAL" clId="{E9E783BF-BF9D-48AE-92AE-67A240344C3C}" dt="2024-10-17T18:40:04.425" v="364" actId="47"/>
        <pc:sldMkLst>
          <pc:docMk/>
          <pc:sldMk cId="786105190" sldId="310"/>
        </pc:sldMkLst>
      </pc:sldChg>
      <pc:sldChg chg="del">
        <pc:chgData name="McPherson, Carley" userId="5b6a5139-fb1d-41e1-b251-d1067b127f42" providerId="ADAL" clId="{E9E783BF-BF9D-48AE-92AE-67A240344C3C}" dt="2024-10-17T18:40:04.425" v="364" actId="47"/>
        <pc:sldMkLst>
          <pc:docMk/>
          <pc:sldMk cId="2807984251" sldId="314"/>
        </pc:sldMkLst>
      </pc:sldChg>
      <pc:sldChg chg="del">
        <pc:chgData name="McPherson, Carley" userId="5b6a5139-fb1d-41e1-b251-d1067b127f42" providerId="ADAL" clId="{E9E783BF-BF9D-48AE-92AE-67A240344C3C}" dt="2024-10-17T18:40:04.425" v="364" actId="47"/>
        <pc:sldMkLst>
          <pc:docMk/>
          <pc:sldMk cId="3526726665" sldId="315"/>
        </pc:sldMkLst>
      </pc:sldChg>
      <pc:sldChg chg="del">
        <pc:chgData name="McPherson, Carley" userId="5b6a5139-fb1d-41e1-b251-d1067b127f42" providerId="ADAL" clId="{E9E783BF-BF9D-48AE-92AE-67A240344C3C}" dt="2024-10-17T18:40:04.425" v="364" actId="47"/>
        <pc:sldMkLst>
          <pc:docMk/>
          <pc:sldMk cId="1488941104" sldId="316"/>
        </pc:sldMkLst>
      </pc:sldChg>
      <pc:sldChg chg="del">
        <pc:chgData name="McPherson, Carley" userId="5b6a5139-fb1d-41e1-b251-d1067b127f42" providerId="ADAL" clId="{E9E783BF-BF9D-48AE-92AE-67A240344C3C}" dt="2024-10-17T18:41:50.388" v="371" actId="47"/>
        <pc:sldMkLst>
          <pc:docMk/>
          <pc:sldMk cId="1277437904" sldId="319"/>
        </pc:sldMkLst>
      </pc:sldChg>
      <pc:sldChg chg="del">
        <pc:chgData name="McPherson, Carley" userId="5b6a5139-fb1d-41e1-b251-d1067b127f42" providerId="ADAL" clId="{E9E783BF-BF9D-48AE-92AE-67A240344C3C}" dt="2024-10-17T18:41:50.388" v="371" actId="47"/>
        <pc:sldMkLst>
          <pc:docMk/>
          <pc:sldMk cId="7237317" sldId="320"/>
        </pc:sldMkLst>
      </pc:sldChg>
      <pc:sldChg chg="del">
        <pc:chgData name="McPherson, Carley" userId="5b6a5139-fb1d-41e1-b251-d1067b127f42" providerId="ADAL" clId="{E9E783BF-BF9D-48AE-92AE-67A240344C3C}" dt="2024-10-17T18:41:13.767" v="370" actId="47"/>
        <pc:sldMkLst>
          <pc:docMk/>
          <pc:sldMk cId="2802955763" sldId="321"/>
        </pc:sldMkLst>
      </pc:sldChg>
      <pc:sldChg chg="modSp mod">
        <pc:chgData name="McPherson, Carley" userId="5b6a5139-fb1d-41e1-b251-d1067b127f42" providerId="ADAL" clId="{E9E783BF-BF9D-48AE-92AE-67A240344C3C}" dt="2024-10-17T19:08:19.011" v="1374" actId="115"/>
        <pc:sldMkLst>
          <pc:docMk/>
          <pc:sldMk cId="422459224" sldId="322"/>
        </pc:sldMkLst>
        <pc:spChg chg="mod">
          <ac:chgData name="McPherson, Carley" userId="5b6a5139-fb1d-41e1-b251-d1067b127f42" providerId="ADAL" clId="{E9E783BF-BF9D-48AE-92AE-67A240344C3C}" dt="2024-10-17T19:08:19.011" v="1374" actId="115"/>
          <ac:spMkLst>
            <pc:docMk/>
            <pc:sldMk cId="422459224" sldId="322"/>
            <ac:spMk id="3" creationId="{233C86A1-CFF1-9CD5-836D-7A01D196F271}"/>
          </ac:spMkLst>
        </pc:spChg>
      </pc:sldChg>
      <pc:sldChg chg="addSp delSp modSp mod modAnim modNotesTx">
        <pc:chgData name="McPherson, Carley" userId="5b6a5139-fb1d-41e1-b251-d1067b127f42" providerId="ADAL" clId="{E9E783BF-BF9D-48AE-92AE-67A240344C3C}" dt="2024-10-18T14:07:19.365" v="2788" actId="14100"/>
        <pc:sldMkLst>
          <pc:docMk/>
          <pc:sldMk cId="2914403517" sldId="323"/>
        </pc:sldMkLst>
        <pc:spChg chg="mod">
          <ac:chgData name="McPherson, Carley" userId="5b6a5139-fb1d-41e1-b251-d1067b127f42" providerId="ADAL" clId="{E9E783BF-BF9D-48AE-92AE-67A240344C3C}" dt="2024-10-18T13:34:34.114" v="2700" actId="20577"/>
          <ac:spMkLst>
            <pc:docMk/>
            <pc:sldMk cId="2914403517" sldId="323"/>
            <ac:spMk id="3" creationId="{233C86A1-CFF1-9CD5-836D-7A01D196F271}"/>
          </ac:spMkLst>
        </pc:spChg>
        <pc:spChg chg="add mod">
          <ac:chgData name="McPherson, Carley" userId="5b6a5139-fb1d-41e1-b251-d1067b127f42" providerId="ADAL" clId="{E9E783BF-BF9D-48AE-92AE-67A240344C3C}" dt="2024-10-18T13:34:00.953" v="2684" actId="20577"/>
          <ac:spMkLst>
            <pc:docMk/>
            <pc:sldMk cId="2914403517" sldId="323"/>
            <ac:spMk id="5" creationId="{B5BBE6AC-AA16-F4FA-C3E5-93C8B2787149}"/>
          </ac:spMkLst>
        </pc:spChg>
        <pc:spChg chg="add del mod">
          <ac:chgData name="McPherson, Carley" userId="5b6a5139-fb1d-41e1-b251-d1067b127f42" providerId="ADAL" clId="{E9E783BF-BF9D-48AE-92AE-67A240344C3C}" dt="2024-10-18T14:03:21.782" v="2743"/>
          <ac:spMkLst>
            <pc:docMk/>
            <pc:sldMk cId="2914403517" sldId="323"/>
            <ac:spMk id="8" creationId="{8A6E1F94-5221-B46E-4C2D-8FCA95B81A65}"/>
          </ac:spMkLst>
        </pc:spChg>
        <pc:spChg chg="add mod">
          <ac:chgData name="McPherson, Carley" userId="5b6a5139-fb1d-41e1-b251-d1067b127f42" providerId="ADAL" clId="{E9E783BF-BF9D-48AE-92AE-67A240344C3C}" dt="2024-10-18T14:07:19.365" v="2788" actId="14100"/>
          <ac:spMkLst>
            <pc:docMk/>
            <pc:sldMk cId="2914403517" sldId="323"/>
            <ac:spMk id="10" creationId="{5784B8A9-C283-5B58-E91C-BD9490FEEA65}"/>
          </ac:spMkLst>
        </pc:spChg>
        <pc:spChg chg="add mod">
          <ac:chgData name="McPherson, Carley" userId="5b6a5139-fb1d-41e1-b251-d1067b127f42" providerId="ADAL" clId="{E9E783BF-BF9D-48AE-92AE-67A240344C3C}" dt="2024-10-18T14:07:19.365" v="2788" actId="14100"/>
          <ac:spMkLst>
            <pc:docMk/>
            <pc:sldMk cId="2914403517" sldId="323"/>
            <ac:spMk id="11" creationId="{F021846B-3EB8-CDB8-5022-6B120C1C7B9D}"/>
          </ac:spMkLst>
        </pc:spChg>
        <pc:picChg chg="add mod modCrop">
          <ac:chgData name="McPherson, Carley" userId="5b6a5139-fb1d-41e1-b251-d1067b127f42" providerId="ADAL" clId="{E9E783BF-BF9D-48AE-92AE-67A240344C3C}" dt="2024-10-18T14:02:17.452" v="2731" actId="1076"/>
          <ac:picMkLst>
            <pc:docMk/>
            <pc:sldMk cId="2914403517" sldId="323"/>
            <ac:picMk id="6" creationId="{CA141C0C-48F6-0A61-D4AF-56AEB31E8866}"/>
          </ac:picMkLst>
        </pc:picChg>
        <pc:picChg chg="add mod">
          <ac:chgData name="McPherson, Carley" userId="5b6a5139-fb1d-41e1-b251-d1067b127f42" providerId="ADAL" clId="{E9E783BF-BF9D-48AE-92AE-67A240344C3C}" dt="2024-10-17T18:21:47.408" v="11" actId="1076"/>
          <ac:picMkLst>
            <pc:docMk/>
            <pc:sldMk cId="2914403517" sldId="323"/>
            <ac:picMk id="2050" creationId="{A093B5A6-2CC9-014F-8986-C59BBC6429A1}"/>
          </ac:picMkLst>
        </pc:picChg>
        <pc:picChg chg="add mod">
          <ac:chgData name="McPherson, Carley" userId="5b6a5139-fb1d-41e1-b251-d1067b127f42" providerId="ADAL" clId="{E9E783BF-BF9D-48AE-92AE-67A240344C3C}" dt="2024-10-18T14:00:26.779" v="2717" actId="1076"/>
          <ac:picMkLst>
            <pc:docMk/>
            <pc:sldMk cId="2914403517" sldId="323"/>
            <ac:picMk id="2052" creationId="{658B61CF-9681-4FB9-5B0F-52CB7859A106}"/>
          </ac:picMkLst>
        </pc:picChg>
      </pc:sldChg>
      <pc:sldChg chg="addSp delSp modSp mod modNotesTx">
        <pc:chgData name="McPherson, Carley" userId="5b6a5139-fb1d-41e1-b251-d1067b127f42" providerId="ADAL" clId="{E9E783BF-BF9D-48AE-92AE-67A240344C3C}" dt="2024-10-18T13:43:00.230" v="2715" actId="20577"/>
        <pc:sldMkLst>
          <pc:docMk/>
          <pc:sldMk cId="3529728497" sldId="324"/>
        </pc:sldMkLst>
        <pc:spChg chg="add mod">
          <ac:chgData name="McPherson, Carley" userId="5b6a5139-fb1d-41e1-b251-d1067b127f42" providerId="ADAL" clId="{E9E783BF-BF9D-48AE-92AE-67A240344C3C}" dt="2024-10-18T00:41:13.173" v="2625" actId="1076"/>
          <ac:spMkLst>
            <pc:docMk/>
            <pc:sldMk cId="3529728497" sldId="324"/>
            <ac:spMk id="8" creationId="{6F3F1BFD-1588-458C-7267-BAB36929197D}"/>
          </ac:spMkLst>
        </pc:spChg>
        <pc:spChg chg="add mod">
          <ac:chgData name="McPherson, Carley" userId="5b6a5139-fb1d-41e1-b251-d1067b127f42" providerId="ADAL" clId="{E9E783BF-BF9D-48AE-92AE-67A240344C3C}" dt="2024-10-18T13:43:00.230" v="2715" actId="20577"/>
          <ac:spMkLst>
            <pc:docMk/>
            <pc:sldMk cId="3529728497" sldId="324"/>
            <ac:spMk id="9" creationId="{9A7CF171-CC67-A57B-442C-317FC0AEB5A1}"/>
          </ac:spMkLst>
        </pc:spChg>
        <pc:spChg chg="add mod">
          <ac:chgData name="McPherson, Carley" userId="5b6a5139-fb1d-41e1-b251-d1067b127f42" providerId="ADAL" clId="{E9E783BF-BF9D-48AE-92AE-67A240344C3C}" dt="2024-10-18T00:42:20.598" v="2640" actId="1076"/>
          <ac:spMkLst>
            <pc:docMk/>
            <pc:sldMk cId="3529728497" sldId="324"/>
            <ac:spMk id="10" creationId="{31D22F26-45B4-E6B0-82D4-48CA71B035DC}"/>
          </ac:spMkLst>
        </pc:spChg>
        <pc:spChg chg="add mod">
          <ac:chgData name="McPherson, Carley" userId="5b6a5139-fb1d-41e1-b251-d1067b127f42" providerId="ADAL" clId="{E9E783BF-BF9D-48AE-92AE-67A240344C3C}" dt="2024-10-18T00:42:10.245" v="2639" actId="1076"/>
          <ac:spMkLst>
            <pc:docMk/>
            <pc:sldMk cId="3529728497" sldId="324"/>
            <ac:spMk id="11" creationId="{3FF8007C-3892-3ACF-FF04-B2BCC5F017E7}"/>
          </ac:spMkLst>
        </pc:spChg>
        <pc:picChg chg="del mod">
          <ac:chgData name="McPherson, Carley" userId="5b6a5139-fb1d-41e1-b251-d1067b127f42" providerId="ADAL" clId="{E9E783BF-BF9D-48AE-92AE-67A240344C3C}" dt="2024-10-18T00:40:42.458" v="2620" actId="478"/>
          <ac:picMkLst>
            <pc:docMk/>
            <pc:sldMk cId="3529728497" sldId="324"/>
            <ac:picMk id="1026" creationId="{20221E05-8AB2-CEB5-0AF9-7233EE81FD7B}"/>
          </ac:picMkLst>
        </pc:picChg>
      </pc:sldChg>
      <pc:sldChg chg="addSp delSp modSp new del mod">
        <pc:chgData name="McPherson, Carley" userId="5b6a5139-fb1d-41e1-b251-d1067b127f42" providerId="ADAL" clId="{E9E783BF-BF9D-48AE-92AE-67A240344C3C}" dt="2024-10-17T18:26:28.763" v="78" actId="47"/>
        <pc:sldMkLst>
          <pc:docMk/>
          <pc:sldMk cId="2827885705" sldId="325"/>
        </pc:sldMkLst>
        <pc:spChg chg="mod">
          <ac:chgData name="McPherson, Carley" userId="5b6a5139-fb1d-41e1-b251-d1067b127f42" providerId="ADAL" clId="{E9E783BF-BF9D-48AE-92AE-67A240344C3C}" dt="2024-10-17T18:26:24.678" v="76" actId="21"/>
          <ac:spMkLst>
            <pc:docMk/>
            <pc:sldMk cId="2827885705" sldId="325"/>
            <ac:spMk id="2" creationId="{E16FE97C-9EDA-B34E-141C-411CEFA88C17}"/>
          </ac:spMkLst>
        </pc:spChg>
        <pc:spChg chg="del mod">
          <ac:chgData name="McPherson, Carley" userId="5b6a5139-fb1d-41e1-b251-d1067b127f42" providerId="ADAL" clId="{E9E783BF-BF9D-48AE-92AE-67A240344C3C}" dt="2024-10-17T18:25:39.648" v="58"/>
          <ac:spMkLst>
            <pc:docMk/>
            <pc:sldMk cId="2827885705" sldId="325"/>
            <ac:spMk id="3" creationId="{4E4C0A7F-D36F-746E-7E8B-B3F210B0AEFA}"/>
          </ac:spMkLst>
        </pc:spChg>
        <pc:spChg chg="add">
          <ac:chgData name="McPherson, Carley" userId="5b6a5139-fb1d-41e1-b251-d1067b127f42" providerId="ADAL" clId="{E9E783BF-BF9D-48AE-92AE-67A240344C3C}" dt="2024-10-17T18:25:36.330" v="56"/>
          <ac:spMkLst>
            <pc:docMk/>
            <pc:sldMk cId="2827885705" sldId="325"/>
            <ac:spMk id="5" creationId="{524DBEE7-C189-ACF2-C3EB-6716F3E751C6}"/>
          </ac:spMkLst>
        </pc:spChg>
        <pc:spChg chg="add mod">
          <ac:chgData name="McPherson, Carley" userId="5b6a5139-fb1d-41e1-b251-d1067b127f42" providerId="ADAL" clId="{E9E783BF-BF9D-48AE-92AE-67A240344C3C}" dt="2024-10-17T18:26:02.230" v="68" actId="21"/>
          <ac:spMkLst>
            <pc:docMk/>
            <pc:sldMk cId="2827885705" sldId="325"/>
            <ac:spMk id="6" creationId="{9E51A327-8CE1-D34D-3625-BAB231059B17}"/>
          </ac:spMkLst>
        </pc:spChg>
      </pc:sldChg>
      <pc:sldChg chg="addSp delSp modSp new del mod modAnim modShow modNotesTx">
        <pc:chgData name="McPherson, Carley" userId="5b6a5139-fb1d-41e1-b251-d1067b127f42" providerId="ADAL" clId="{E9E783BF-BF9D-48AE-92AE-67A240344C3C}" dt="2024-10-18T01:00:21.785" v="2657" actId="47"/>
        <pc:sldMkLst>
          <pc:docMk/>
          <pc:sldMk cId="2825594966" sldId="326"/>
        </pc:sldMkLst>
        <pc:spChg chg="mod">
          <ac:chgData name="McPherson, Carley" userId="5b6a5139-fb1d-41e1-b251-d1067b127f42" providerId="ADAL" clId="{E9E783BF-BF9D-48AE-92AE-67A240344C3C}" dt="2024-10-17T19:09:21.675" v="1380" actId="207"/>
          <ac:spMkLst>
            <pc:docMk/>
            <pc:sldMk cId="2825594966" sldId="326"/>
            <ac:spMk id="2" creationId="{7A8B2661-486F-C623-6B6F-E0C58D9A1152}"/>
          </ac:spMkLst>
        </pc:spChg>
        <pc:spChg chg="del mod">
          <ac:chgData name="McPherson, Carley" userId="5b6a5139-fb1d-41e1-b251-d1067b127f42" providerId="ADAL" clId="{E9E783BF-BF9D-48AE-92AE-67A240344C3C}" dt="2024-10-17T19:31:11.474" v="1860" actId="478"/>
          <ac:spMkLst>
            <pc:docMk/>
            <pc:sldMk cId="2825594966" sldId="326"/>
            <ac:spMk id="3" creationId="{A7CED9DA-1D91-04D5-8178-8D6EA6ABC8C7}"/>
          </ac:spMkLst>
        </pc:spChg>
        <pc:spChg chg="add del mod">
          <ac:chgData name="McPherson, Carley" userId="5b6a5139-fb1d-41e1-b251-d1067b127f42" providerId="ADAL" clId="{E9E783BF-BF9D-48AE-92AE-67A240344C3C}" dt="2024-10-17T19:39:14.871" v="2084" actId="207"/>
          <ac:spMkLst>
            <pc:docMk/>
            <pc:sldMk cId="2825594966" sldId="326"/>
            <ac:spMk id="7" creationId="{705FF60E-871D-F576-C6AB-21E6FF7B88E4}"/>
          </ac:spMkLst>
        </pc:spChg>
        <pc:spChg chg="add mod">
          <ac:chgData name="McPherson, Carley" userId="5b6a5139-fb1d-41e1-b251-d1067b127f42" providerId="ADAL" clId="{E9E783BF-BF9D-48AE-92AE-67A240344C3C}" dt="2024-10-17T19:27:22.427" v="1687"/>
          <ac:spMkLst>
            <pc:docMk/>
            <pc:sldMk cId="2825594966" sldId="326"/>
            <ac:spMk id="8" creationId="{DE15EC27-CED9-1E76-8131-FD11971FAC55}"/>
          </ac:spMkLst>
        </pc:spChg>
        <pc:spChg chg="add mod">
          <ac:chgData name="McPherson, Carley" userId="5b6a5139-fb1d-41e1-b251-d1067b127f42" providerId="ADAL" clId="{E9E783BF-BF9D-48AE-92AE-67A240344C3C}" dt="2024-10-17T19:39:18.121" v="2085" actId="20577"/>
          <ac:spMkLst>
            <pc:docMk/>
            <pc:sldMk cId="2825594966" sldId="326"/>
            <ac:spMk id="9" creationId="{DB8B092D-76A7-AAC6-D3F3-67B2F2CD2FE7}"/>
          </ac:spMkLst>
        </pc:spChg>
        <pc:spChg chg="add mod">
          <ac:chgData name="McPherson, Carley" userId="5b6a5139-fb1d-41e1-b251-d1067b127f42" providerId="ADAL" clId="{E9E783BF-BF9D-48AE-92AE-67A240344C3C}" dt="2024-10-17T19:39:29.204" v="2086" actId="207"/>
          <ac:spMkLst>
            <pc:docMk/>
            <pc:sldMk cId="2825594966" sldId="326"/>
            <ac:spMk id="10" creationId="{00221E0D-0264-55B1-BE2B-4813B1880A4D}"/>
          </ac:spMkLst>
        </pc:spChg>
        <pc:spChg chg="add mod">
          <ac:chgData name="McPherson, Carley" userId="5b6a5139-fb1d-41e1-b251-d1067b127f42" providerId="ADAL" clId="{E9E783BF-BF9D-48AE-92AE-67A240344C3C}" dt="2024-10-17T19:40:00.413" v="2088" actId="207"/>
          <ac:spMkLst>
            <pc:docMk/>
            <pc:sldMk cId="2825594966" sldId="326"/>
            <ac:spMk id="11" creationId="{1DB159AF-E579-4546-63CA-7B82718B0806}"/>
          </ac:spMkLst>
        </pc:spChg>
        <pc:spChg chg="add del mod">
          <ac:chgData name="McPherson, Carley" userId="5b6a5139-fb1d-41e1-b251-d1067b127f42" providerId="ADAL" clId="{E9E783BF-BF9D-48AE-92AE-67A240344C3C}" dt="2024-10-17T19:31:17.469" v="1861" actId="478"/>
          <ac:spMkLst>
            <pc:docMk/>
            <pc:sldMk cId="2825594966" sldId="326"/>
            <ac:spMk id="13" creationId="{76C354E7-EC26-2D41-CBFB-B961819F9EE4}"/>
          </ac:spMkLst>
        </pc:spChg>
        <pc:spChg chg="add del">
          <ac:chgData name="McPherson, Carley" userId="5b6a5139-fb1d-41e1-b251-d1067b127f42" providerId="ADAL" clId="{E9E783BF-BF9D-48AE-92AE-67A240344C3C}" dt="2024-10-17T19:37:55.428" v="2057" actId="22"/>
          <ac:spMkLst>
            <pc:docMk/>
            <pc:sldMk cId="2825594966" sldId="326"/>
            <ac:spMk id="15" creationId="{2369D068-0E35-76C3-41B8-BE6F3921FFC9}"/>
          </ac:spMkLst>
        </pc:spChg>
        <pc:spChg chg="add mod">
          <ac:chgData name="McPherson, Carley" userId="5b6a5139-fb1d-41e1-b251-d1067b127f42" providerId="ADAL" clId="{E9E783BF-BF9D-48AE-92AE-67A240344C3C}" dt="2024-10-17T19:38:48.316" v="2078" actId="114"/>
          <ac:spMkLst>
            <pc:docMk/>
            <pc:sldMk cId="2825594966" sldId="326"/>
            <ac:spMk id="17" creationId="{7EAD3345-20D5-5532-08C6-75D89CF2366C}"/>
          </ac:spMkLst>
        </pc:spChg>
        <pc:spChg chg="add del">
          <ac:chgData name="McPherson, Carley" userId="5b6a5139-fb1d-41e1-b251-d1067b127f42" providerId="ADAL" clId="{E9E783BF-BF9D-48AE-92AE-67A240344C3C}" dt="2024-10-17T19:40:15.386" v="2090" actId="22"/>
          <ac:spMkLst>
            <pc:docMk/>
            <pc:sldMk cId="2825594966" sldId="326"/>
            <ac:spMk id="19" creationId="{FC629D4B-BF63-ACA2-2930-5D20D37D810B}"/>
          </ac:spMkLst>
        </pc:spChg>
        <pc:picChg chg="add mod">
          <ac:chgData name="McPherson, Carley" userId="5b6a5139-fb1d-41e1-b251-d1067b127f42" providerId="ADAL" clId="{E9E783BF-BF9D-48AE-92AE-67A240344C3C}" dt="2024-10-17T18:40:42.653" v="369" actId="1076"/>
          <ac:picMkLst>
            <pc:docMk/>
            <pc:sldMk cId="2825594966" sldId="326"/>
            <ac:picMk id="5" creationId="{F7349887-ECFC-1E4F-F03E-193C38BCAF3E}"/>
          </ac:picMkLst>
        </pc:picChg>
        <pc:picChg chg="add mod">
          <ac:chgData name="McPherson, Carley" userId="5b6a5139-fb1d-41e1-b251-d1067b127f42" providerId="ADAL" clId="{E9E783BF-BF9D-48AE-92AE-67A240344C3C}" dt="2024-10-17T19:25:32.278" v="1664" actId="732"/>
          <ac:picMkLst>
            <pc:docMk/>
            <pc:sldMk cId="2825594966" sldId="326"/>
            <ac:picMk id="7170" creationId="{36CC1665-A202-264F-EB8C-2CD797D909D1}"/>
          </ac:picMkLst>
        </pc:picChg>
      </pc:sldChg>
      <pc:sldChg chg="addSp delSp modSp new mod">
        <pc:chgData name="McPherson, Carley" userId="5b6a5139-fb1d-41e1-b251-d1067b127f42" providerId="ADAL" clId="{E9E783BF-BF9D-48AE-92AE-67A240344C3C}" dt="2024-10-17T19:54:42.064" v="2235" actId="207"/>
        <pc:sldMkLst>
          <pc:docMk/>
          <pc:sldMk cId="3146981264" sldId="327"/>
        </pc:sldMkLst>
        <pc:spChg chg="mod">
          <ac:chgData name="McPherson, Carley" userId="5b6a5139-fb1d-41e1-b251-d1067b127f42" providerId="ADAL" clId="{E9E783BF-BF9D-48AE-92AE-67A240344C3C}" dt="2024-10-17T19:54:42.064" v="2235" actId="207"/>
          <ac:spMkLst>
            <pc:docMk/>
            <pc:sldMk cId="3146981264" sldId="327"/>
            <ac:spMk id="2" creationId="{96510895-FB59-1B4C-A239-901ABF75098D}"/>
          </ac:spMkLst>
        </pc:spChg>
        <pc:spChg chg="del">
          <ac:chgData name="McPherson, Carley" userId="5b6a5139-fb1d-41e1-b251-d1067b127f42" providerId="ADAL" clId="{E9E783BF-BF9D-48AE-92AE-67A240344C3C}" dt="2024-10-17T18:33:31.374" v="122"/>
          <ac:spMkLst>
            <pc:docMk/>
            <pc:sldMk cId="3146981264" sldId="327"/>
            <ac:spMk id="3" creationId="{F9025A6B-CFAB-37BF-471F-9FB52AD46408}"/>
          </ac:spMkLst>
        </pc:spChg>
        <pc:spChg chg="add mod">
          <ac:chgData name="McPherson, Carley" userId="5b6a5139-fb1d-41e1-b251-d1067b127f42" providerId="ADAL" clId="{E9E783BF-BF9D-48AE-92AE-67A240344C3C}" dt="2024-10-17T19:48:12.720" v="2184" actId="1076"/>
          <ac:spMkLst>
            <pc:docMk/>
            <pc:sldMk cId="3146981264" sldId="327"/>
            <ac:spMk id="4" creationId="{61740558-DE07-0DE0-DBD5-D94909F4D985}"/>
          </ac:spMkLst>
        </pc:spChg>
      </pc:sldChg>
      <pc:sldChg chg="modSp add mod">
        <pc:chgData name="McPherson, Carley" userId="5b6a5139-fb1d-41e1-b251-d1067b127f42" providerId="ADAL" clId="{E9E783BF-BF9D-48AE-92AE-67A240344C3C}" dt="2024-10-17T19:45:31.543" v="2146" actId="1076"/>
        <pc:sldMkLst>
          <pc:docMk/>
          <pc:sldMk cId="3935833653" sldId="328"/>
        </pc:sldMkLst>
        <pc:spChg chg="mod">
          <ac:chgData name="McPherson, Carley" userId="5b6a5139-fb1d-41e1-b251-d1067b127f42" providerId="ADAL" clId="{E9E783BF-BF9D-48AE-92AE-67A240344C3C}" dt="2024-10-17T19:43:06.783" v="2121" actId="14100"/>
          <ac:spMkLst>
            <pc:docMk/>
            <pc:sldMk cId="3935833653" sldId="328"/>
            <ac:spMk id="7" creationId="{A17BABF9-E68D-48A2-F9CA-3B52C3D4802B}"/>
          </ac:spMkLst>
        </pc:spChg>
        <pc:spChg chg="mod">
          <ac:chgData name="McPherson, Carley" userId="5b6a5139-fb1d-41e1-b251-d1067b127f42" providerId="ADAL" clId="{E9E783BF-BF9D-48AE-92AE-67A240344C3C}" dt="2024-10-17T19:42:37.108" v="2116" actId="14100"/>
          <ac:spMkLst>
            <pc:docMk/>
            <pc:sldMk cId="3935833653" sldId="328"/>
            <ac:spMk id="9" creationId="{2EA6D753-C603-FD09-9417-B075E9A3ABBB}"/>
          </ac:spMkLst>
        </pc:spChg>
        <pc:spChg chg="mod">
          <ac:chgData name="McPherson, Carley" userId="5b6a5139-fb1d-41e1-b251-d1067b127f42" providerId="ADAL" clId="{E9E783BF-BF9D-48AE-92AE-67A240344C3C}" dt="2024-10-17T19:43:30.463" v="2124" actId="20577"/>
          <ac:spMkLst>
            <pc:docMk/>
            <pc:sldMk cId="3935833653" sldId="328"/>
            <ac:spMk id="10" creationId="{7EC9F6BD-1974-C4F5-1556-9A3D1800E34F}"/>
          </ac:spMkLst>
        </pc:spChg>
        <pc:spChg chg="mod">
          <ac:chgData name="McPherson, Carley" userId="5b6a5139-fb1d-41e1-b251-d1067b127f42" providerId="ADAL" clId="{E9E783BF-BF9D-48AE-92AE-67A240344C3C}" dt="2024-10-17T19:45:31.543" v="2146" actId="1076"/>
          <ac:spMkLst>
            <pc:docMk/>
            <pc:sldMk cId="3935833653" sldId="328"/>
            <ac:spMk id="11" creationId="{1CFD79BA-7FD2-EB66-FF29-CA249F0815A9}"/>
          </ac:spMkLst>
        </pc:spChg>
        <pc:picChg chg="mod">
          <ac:chgData name="McPherson, Carley" userId="5b6a5139-fb1d-41e1-b251-d1067b127f42" providerId="ADAL" clId="{E9E783BF-BF9D-48AE-92AE-67A240344C3C}" dt="2024-10-17T19:42:23.408" v="2110" actId="1076"/>
          <ac:picMkLst>
            <pc:docMk/>
            <pc:sldMk cId="3935833653" sldId="328"/>
            <ac:picMk id="7170" creationId="{EA4A64D7-1696-463E-60F2-C57C29D958A4}"/>
          </ac:picMkLst>
        </pc:picChg>
      </pc:sldChg>
      <pc:sldChg chg="new del">
        <pc:chgData name="McPherson, Carley" userId="5b6a5139-fb1d-41e1-b251-d1067b127f42" providerId="ADAL" clId="{E9E783BF-BF9D-48AE-92AE-67A240344C3C}" dt="2024-10-17T19:23:15.705" v="1655" actId="47"/>
        <pc:sldMkLst>
          <pc:docMk/>
          <pc:sldMk cId="3976930026" sldId="32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6E8960-9DCA-4148-8563-057A7DC522BA}" type="datetimeFigureOut">
              <a:rPr lang="en-US" smtClean="0"/>
              <a:t>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547868-C93E-F641-9747-B20E20B84B72}" type="slidenum">
              <a:rPr lang="en-US" smtClean="0"/>
              <a:t>‹#›</a:t>
            </a:fld>
            <a:endParaRPr lang="en-US"/>
          </a:p>
        </p:txBody>
      </p:sp>
    </p:spTree>
    <p:extLst>
      <p:ext uri="{BB962C8B-B14F-4D97-AF65-F5344CB8AC3E}">
        <p14:creationId xmlns:p14="http://schemas.microsoft.com/office/powerpoint/2010/main" val="587523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11111"/>
                </a:solidFill>
                <a:effectLst/>
                <a:latin typeface="-apple-system"/>
              </a:rPr>
              <a:t>Today, I will be presenting on a topic that is both crucial and transformative: </a:t>
            </a:r>
            <a:r>
              <a:rPr lang="en-US" b="1" i="0" dirty="0">
                <a:solidFill>
                  <a:srgbClr val="111111"/>
                </a:solidFill>
                <a:effectLst/>
                <a:latin typeface="-apple-system"/>
              </a:rPr>
              <a:t>Community Hospitals: Essential Contributors to Ontario’s Evolving Clinical Trials Networks</a:t>
            </a:r>
            <a:r>
              <a:rPr lang="en-US" b="0" i="0" dirty="0">
                <a:solidFill>
                  <a:srgbClr val="111111"/>
                </a:solidFill>
                <a:effectLst/>
                <a:latin typeface="-apple-system"/>
              </a:rPr>
              <a:t>. \</a:t>
            </a:r>
          </a:p>
          <a:p>
            <a:r>
              <a:rPr lang="en-US" b="0" i="0" dirty="0">
                <a:solidFill>
                  <a:srgbClr val="111111"/>
                </a:solidFill>
                <a:effectLst/>
                <a:latin typeface="-apple-system"/>
              </a:rPr>
              <a:t>While some may find this to be a bold statement, I am here to show you not only why this must be true, but how we can all act as contributors to make it happen</a:t>
            </a:r>
            <a:endParaRPr lang="en-US" dirty="0"/>
          </a:p>
        </p:txBody>
      </p:sp>
      <p:sp>
        <p:nvSpPr>
          <p:cNvPr id="4" name="Slide Number Placeholder 3"/>
          <p:cNvSpPr>
            <a:spLocks noGrp="1"/>
          </p:cNvSpPr>
          <p:nvPr>
            <p:ph type="sldNum" sz="quarter" idx="5"/>
          </p:nvPr>
        </p:nvSpPr>
        <p:spPr/>
        <p:txBody>
          <a:bodyPr/>
          <a:lstStyle/>
          <a:p>
            <a:fld id="{49547868-C93E-F641-9747-B20E20B84B72}" type="slidenum">
              <a:rPr lang="en-US" smtClean="0"/>
              <a:t>1</a:t>
            </a:fld>
            <a:endParaRPr lang="en-US"/>
          </a:p>
        </p:txBody>
      </p:sp>
    </p:spTree>
    <p:extLst>
      <p:ext uri="{BB962C8B-B14F-4D97-AF65-F5344CB8AC3E}">
        <p14:creationId xmlns:p14="http://schemas.microsoft.com/office/powerpoint/2010/main" val="2383514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There are many reasons. </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For pharmaceutical companies, it's about developing products that work better against disease, with the ultimate goal of bringing these new therapies to market.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But for hospitals—particularly those of us in community hospitals—our purpose is different.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We conduct clinical trials because we want to bring these improved therapeutics to the people we care for. We want to make sure our patients have access to the best possible treatments.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9547868-C93E-F641-9747-B20E20B84B72}" type="slidenum">
              <a:rPr lang="en-US" smtClean="0"/>
              <a:t>3</a:t>
            </a:fld>
            <a:endParaRPr lang="en-US"/>
          </a:p>
        </p:txBody>
      </p:sp>
    </p:spTree>
    <p:extLst>
      <p:ext uri="{BB962C8B-B14F-4D97-AF65-F5344CB8AC3E}">
        <p14:creationId xmlns:p14="http://schemas.microsoft.com/office/powerpoint/2010/main" val="3264425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Now, here’s something to consider: Did you know that the majority of patient contacts in Ontario actually happen in community hospitals?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In our province, community hospitals account for 84% of hospitals and more than 70% of hospital beds in the province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Despite this, community hospitals are not integral players in the clinical trials networks. And that’s a problem. </a:t>
            </a:r>
            <a:r>
              <a:rPr lang="en-US" sz="1800" i="1" kern="100" dirty="0">
                <a:effectLst/>
                <a:latin typeface="Calibri" panose="020F0502020204030204" pitchFamily="34" charset="0"/>
                <a:ea typeface="Aptos" panose="020B0004020202020204" pitchFamily="34" charset="0"/>
                <a:cs typeface="Times New Roman" panose="02020603050405020304" pitchFamily="18" charset="0"/>
              </a:rPr>
              <a:t>[Pause]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That’s a problem</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and I believe it’s one that needs to be addressed. Today, I want to share five ideas on how we can do that.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9547868-C93E-F641-9747-B20E20B84B72}" type="slidenum">
              <a:rPr lang="en-US" smtClean="0"/>
              <a:t>4</a:t>
            </a:fld>
            <a:endParaRPr lang="en-US"/>
          </a:p>
        </p:txBody>
      </p:sp>
    </p:spTree>
    <p:extLst>
      <p:ext uri="{BB962C8B-B14F-4D97-AF65-F5344CB8AC3E}">
        <p14:creationId xmlns:p14="http://schemas.microsoft.com/office/powerpoint/2010/main" val="598091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EA260-D612-A924-A678-BB78147E28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5CC39F-67F8-F164-5CC1-59A5B44EEB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5BE01A-9ACE-852C-07ED-73700A0C26FE}"/>
              </a:ext>
            </a:extLst>
          </p:cNvPr>
          <p:cNvSpPr>
            <a:spLocks noGrp="1"/>
          </p:cNvSpPr>
          <p:nvPr>
            <p:ph type="body" idx="1"/>
          </p:nvPr>
        </p:nvSpPr>
        <p:spPr/>
        <p:txBody>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Let’s start with the why. </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Community hospitals serve a diverse and wide-reaching population. </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Patients who come to these hospitals reflect the real-world demographic mix of Ontario—people from various socioeconomic, geographic, and cultural backgrounds.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This diversity is key to ensuring that clinical trials represent the populations we aim to treat. If trials are only concentrated in large academic centers, we miss out on including many segments of the population.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Moreover, patients in rural or suburban areas often rely on community hospitals for their care. </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By embedding clinical trials in these settings, we bring the latest treatments directly to the people who need them most, without requiring them to travel to major urban centers.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BD2F554F-3DFE-DD4D-645B-D5A2E373AF38}"/>
              </a:ext>
            </a:extLst>
          </p:cNvPr>
          <p:cNvSpPr>
            <a:spLocks noGrp="1"/>
          </p:cNvSpPr>
          <p:nvPr>
            <p:ph type="sldNum" sz="quarter" idx="5"/>
          </p:nvPr>
        </p:nvSpPr>
        <p:spPr/>
        <p:txBody>
          <a:bodyPr/>
          <a:lstStyle/>
          <a:p>
            <a:fld id="{49547868-C93E-F641-9747-B20E20B84B72}" type="slidenum">
              <a:rPr lang="en-US" smtClean="0"/>
              <a:t>5</a:t>
            </a:fld>
            <a:endParaRPr lang="en-US"/>
          </a:p>
        </p:txBody>
      </p:sp>
    </p:spTree>
    <p:extLst>
      <p:ext uri="{BB962C8B-B14F-4D97-AF65-F5344CB8AC3E}">
        <p14:creationId xmlns:p14="http://schemas.microsoft.com/office/powerpoint/2010/main" val="2871092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547868-C93E-F641-9747-B20E20B84B72}" type="slidenum">
              <a:rPr lang="en-US" smtClean="0"/>
              <a:t>8</a:t>
            </a:fld>
            <a:endParaRPr lang="en-US"/>
          </a:p>
        </p:txBody>
      </p:sp>
    </p:spTree>
    <p:extLst>
      <p:ext uri="{BB962C8B-B14F-4D97-AF65-F5344CB8AC3E}">
        <p14:creationId xmlns:p14="http://schemas.microsoft.com/office/powerpoint/2010/main" val="846529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In closing,</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Community hospitals are already central to the delivery of healthcare in Ontario</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As such, it’s only natural that they should also be central to our province’s clinical trials network.</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five solutions I have discussed today—partnerships, centralized support, infrastructure investment, knowledge sharing, and equitable access—are vital steps that need to be strengthened to ensure that community hospitals become integral players in the clinical research landscape.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9547868-C93E-F641-9747-B20E20B84B72}" type="slidenum">
              <a:rPr lang="en-US" smtClean="0"/>
              <a:t>12</a:t>
            </a:fld>
            <a:endParaRPr lang="en-US"/>
          </a:p>
        </p:txBody>
      </p:sp>
    </p:spTree>
    <p:extLst>
      <p:ext uri="{BB962C8B-B14F-4D97-AF65-F5344CB8AC3E}">
        <p14:creationId xmlns:p14="http://schemas.microsoft.com/office/powerpoint/2010/main" val="1945826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400" kern="100" dirty="0">
                <a:effectLst/>
                <a:latin typeface="Calibri" panose="020F0502020204030204" pitchFamily="34" charset="0"/>
                <a:ea typeface="Aptos" panose="020B0004020202020204" pitchFamily="34" charset="0"/>
                <a:cs typeface="Times New Roman" panose="02020603050405020304" pitchFamily="18" charset="0"/>
              </a:rPr>
              <a:t>As we wrap up, I’d like to leave you with an insightful quote from playwright Eugène Ionesco:</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400" b="1" kern="100" dirty="0">
                <a:effectLst/>
                <a:latin typeface="Calibri" panose="020F0502020204030204" pitchFamily="34" charset="0"/>
                <a:ea typeface="Aptos" panose="020B0004020202020204" pitchFamily="34" charset="0"/>
                <a:cs typeface="Times New Roman" panose="02020603050405020304" pitchFamily="18" charset="0"/>
              </a:rPr>
              <a:t>“It is not the answer that enlightens, but the question.”</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400" kern="100" dirty="0">
                <a:effectLst/>
                <a:latin typeface="Calibri" panose="020F0502020204030204" pitchFamily="34" charset="0"/>
                <a:ea typeface="Aptos" panose="020B0004020202020204" pitchFamily="34" charset="0"/>
                <a:cs typeface="Times New Roman" panose="02020603050405020304" pitchFamily="18" charset="0"/>
              </a:rPr>
              <a:t>With that in mind, I pose this question to you:</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400" b="1" kern="100" dirty="0">
                <a:effectLst/>
                <a:latin typeface="Calibri" panose="020F0502020204030204" pitchFamily="34" charset="0"/>
                <a:ea typeface="Aptos" panose="020B0004020202020204" pitchFamily="34" charset="0"/>
                <a:cs typeface="Times New Roman" panose="02020603050405020304" pitchFamily="18" charset="0"/>
              </a:rPr>
              <a:t>How will you, as an organization, a program, or an individual, work to create a more inclusive, comprehensive, and effective clinical trials network that benefits all of Ontario’s communities?</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algn="l"/>
            <a:endParaRPr lang="en-US" dirty="0"/>
          </a:p>
        </p:txBody>
      </p:sp>
      <p:sp>
        <p:nvSpPr>
          <p:cNvPr id="4" name="Slide Number Placeholder 3"/>
          <p:cNvSpPr>
            <a:spLocks noGrp="1"/>
          </p:cNvSpPr>
          <p:nvPr>
            <p:ph type="sldNum" sz="quarter" idx="5"/>
          </p:nvPr>
        </p:nvSpPr>
        <p:spPr/>
        <p:txBody>
          <a:bodyPr/>
          <a:lstStyle/>
          <a:p>
            <a:fld id="{49547868-C93E-F641-9747-B20E20B84B72}" type="slidenum">
              <a:rPr lang="en-US" smtClean="0"/>
              <a:t>13</a:t>
            </a:fld>
            <a:endParaRPr lang="en-US"/>
          </a:p>
        </p:txBody>
      </p:sp>
    </p:spTree>
    <p:extLst>
      <p:ext uri="{BB962C8B-B14F-4D97-AF65-F5344CB8AC3E}">
        <p14:creationId xmlns:p14="http://schemas.microsoft.com/office/powerpoint/2010/main" val="11863325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no imag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D907D9-A939-5343-95C0-10992F5701D1}"/>
              </a:ext>
            </a:extLst>
          </p:cNvPr>
          <p:cNvPicPr>
            <a:picLocks noChangeAspect="1"/>
          </p:cNvPicPr>
          <p:nvPr userDrawn="1"/>
        </p:nvPicPr>
        <p:blipFill>
          <a:blip r:embed="rId2"/>
          <a:srcRect/>
          <a:stretch/>
        </p:blipFill>
        <p:spPr>
          <a:xfrm>
            <a:off x="0" y="0"/>
            <a:ext cx="12192000" cy="6858000"/>
          </a:xfrm>
          <a:prstGeom prst="rect">
            <a:avLst/>
          </a:prstGeom>
        </p:spPr>
      </p:pic>
      <p:sp>
        <p:nvSpPr>
          <p:cNvPr id="7" name="Title Placeholder 1">
            <a:extLst>
              <a:ext uri="{FF2B5EF4-FFF2-40B4-BE49-F238E27FC236}">
                <a16:creationId xmlns:a16="http://schemas.microsoft.com/office/drawing/2014/main" id="{381D2B41-A875-3D4C-AA06-7AD9292C1B36}"/>
              </a:ext>
            </a:extLst>
          </p:cNvPr>
          <p:cNvSpPr>
            <a:spLocks noGrp="1"/>
          </p:cNvSpPr>
          <p:nvPr>
            <p:ph type="title" hasCustomPrompt="1"/>
          </p:nvPr>
        </p:nvSpPr>
        <p:spPr>
          <a:xfrm>
            <a:off x="1149249" y="3068960"/>
            <a:ext cx="6654794" cy="1628125"/>
          </a:xfrm>
          <a:prstGeom prst="rect">
            <a:avLst/>
          </a:prstGeom>
        </p:spPr>
        <p:txBody>
          <a:bodyPr vert="horz" lIns="91440" tIns="45720" rIns="91440" bIns="45720" rtlCol="0" anchor="ctr">
            <a:noAutofit/>
          </a:bodyPr>
          <a:lstStyle>
            <a:lvl1pPr>
              <a:defRPr sz="4800" b="0" i="0" baseline="0">
                <a:latin typeface="Arial" panose="020B0604020202020204" pitchFamily="34" charset="0"/>
                <a:ea typeface="Helvetica Neue" panose="02000503000000020004" pitchFamily="2" charset="0"/>
                <a:cs typeface="Arial" panose="020B0604020202020204" pitchFamily="34" charset="0"/>
              </a:defRPr>
            </a:lvl1pPr>
          </a:lstStyle>
          <a:p>
            <a:r>
              <a:rPr lang="en-US" dirty="0"/>
              <a:t>Title – Arial 48pt</a:t>
            </a:r>
          </a:p>
        </p:txBody>
      </p:sp>
      <p:sp>
        <p:nvSpPr>
          <p:cNvPr id="8" name="Subtitle 2">
            <a:extLst>
              <a:ext uri="{FF2B5EF4-FFF2-40B4-BE49-F238E27FC236}">
                <a16:creationId xmlns:a16="http://schemas.microsoft.com/office/drawing/2014/main" id="{7756D1D3-81EA-D145-B753-18080AFD113D}"/>
              </a:ext>
            </a:extLst>
          </p:cNvPr>
          <p:cNvSpPr>
            <a:spLocks noGrp="1"/>
          </p:cNvSpPr>
          <p:nvPr>
            <p:ph type="subTitle" idx="1" hasCustomPrompt="1"/>
          </p:nvPr>
        </p:nvSpPr>
        <p:spPr>
          <a:xfrm>
            <a:off x="1149249" y="4878126"/>
            <a:ext cx="6654794" cy="445770"/>
          </a:xfrm>
        </p:spPr>
        <p:txBody>
          <a:bodyPr/>
          <a:lstStyle>
            <a:lvl1pPr marL="0" indent="0" algn="l">
              <a:buNone/>
              <a:defRPr sz="2400" b="0" i="0">
                <a:latin typeface="Arial" panose="020B0604020202020204" pitchFamily="34" charset="0"/>
                <a:ea typeface="Helvetica Neue" panose="02000503000000020004"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 GOES HERE – Arial 24pt</a:t>
            </a:r>
          </a:p>
        </p:txBody>
      </p:sp>
    </p:spTree>
    <p:extLst>
      <p:ext uri="{BB962C8B-B14F-4D97-AF65-F5344CB8AC3E}">
        <p14:creationId xmlns:p14="http://schemas.microsoft.com/office/powerpoint/2010/main" val="7951686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Title Slide">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2C441F-4472-2F4D-9666-080CFBA1F08B}"/>
              </a:ext>
            </a:extLst>
          </p:cNvPr>
          <p:cNvPicPr>
            <a:picLocks noChangeAspect="1"/>
          </p:cNvPicPr>
          <p:nvPr userDrawn="1"/>
        </p:nvPicPr>
        <p:blipFill>
          <a:blip r:embed="rId2"/>
          <a:src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9206F86B-7714-654E-884D-679A1717CFBF}"/>
              </a:ext>
            </a:extLst>
          </p:cNvPr>
          <p:cNvSpPr>
            <a:spLocks noGrp="1"/>
          </p:cNvSpPr>
          <p:nvPr>
            <p:ph type="title" hasCustomPrompt="1"/>
          </p:nvPr>
        </p:nvSpPr>
        <p:spPr>
          <a:xfrm>
            <a:off x="3692608" y="1173891"/>
            <a:ext cx="5029201" cy="2570205"/>
          </a:xfrm>
        </p:spPr>
        <p:txBody>
          <a:bodyPr anchor="b" anchorCtr="0">
            <a:normAutofit/>
          </a:bodyPr>
          <a:lstStyle>
            <a:lvl1pPr>
              <a:defRPr sz="3600" b="0" i="0">
                <a:solidFill>
                  <a:schemeClr val="tx1"/>
                </a:solidFill>
                <a:latin typeface="Arial" panose="020B0604020202020204" pitchFamily="34" charset="0"/>
                <a:ea typeface="Helvetica Neue" panose="02000503000000020004" pitchFamily="2" charset="0"/>
                <a:cs typeface="Arial" panose="020B0604020202020204" pitchFamily="34" charset="0"/>
              </a:defRPr>
            </a:lvl1pPr>
          </a:lstStyle>
          <a:p>
            <a:r>
              <a:rPr lang="en-US" dirty="0"/>
              <a:t>Chapter Title Slide – Arial – 36pt</a:t>
            </a:r>
          </a:p>
        </p:txBody>
      </p:sp>
      <p:sp>
        <p:nvSpPr>
          <p:cNvPr id="15" name="Text Placeholder 23">
            <a:extLst>
              <a:ext uri="{FF2B5EF4-FFF2-40B4-BE49-F238E27FC236}">
                <a16:creationId xmlns:a16="http://schemas.microsoft.com/office/drawing/2014/main" id="{A747EF95-E685-CB47-925E-A14C114DFCC2}"/>
              </a:ext>
            </a:extLst>
          </p:cNvPr>
          <p:cNvSpPr>
            <a:spLocks noGrp="1"/>
          </p:cNvSpPr>
          <p:nvPr>
            <p:ph type="body" sz="quarter" idx="11" hasCustomPrompt="1"/>
          </p:nvPr>
        </p:nvSpPr>
        <p:spPr>
          <a:xfrm>
            <a:off x="3692609" y="4006571"/>
            <a:ext cx="5029201" cy="1677538"/>
          </a:xfrm>
        </p:spPr>
        <p:txBody>
          <a:bodyPr anchor="t" anchorCtr="0"/>
          <a:lstStyle>
            <a:lvl1pPr marL="0" indent="0">
              <a:buFontTx/>
              <a:buNone/>
              <a:defRPr sz="2400" b="0" i="0">
                <a:solidFill>
                  <a:srgbClr val="4FAFE2"/>
                </a:solidFill>
                <a:latin typeface="Arial" panose="020B0604020202020204" pitchFamily="34" charset="0"/>
                <a:ea typeface="Helvetica Neue" panose="02000503000000020004" pitchFamily="2" charset="0"/>
                <a:cs typeface="Arial" panose="020B0604020202020204" pitchFamily="34" charset="0"/>
              </a:defRPr>
            </a:lvl1pPr>
            <a:lvl3pPr marL="914400" indent="0">
              <a:buNone/>
              <a:defRPr baseline="0"/>
            </a:lvl3pPr>
          </a:lstStyle>
          <a:p>
            <a:pPr lvl="0"/>
            <a:r>
              <a:rPr lang="en-US" dirty="0"/>
              <a:t>Chapter Title Slide – Arial 24pt</a:t>
            </a:r>
          </a:p>
        </p:txBody>
      </p:sp>
    </p:spTree>
    <p:extLst>
      <p:ext uri="{BB962C8B-B14F-4D97-AF65-F5344CB8AC3E}">
        <p14:creationId xmlns:p14="http://schemas.microsoft.com/office/powerpoint/2010/main" val="160124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column text">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2C441F-4472-2F4D-9666-080CFBA1F08B}"/>
              </a:ext>
            </a:extLst>
          </p:cNvPr>
          <p:cNvPicPr>
            <a:picLocks noChangeAspect="1"/>
          </p:cNvPicPr>
          <p:nvPr userDrawn="1"/>
        </p:nvPicPr>
        <p:blipFill>
          <a:blip r:embed="rId2"/>
          <a:srcRect/>
          <a:stretch>
            <a:fillRect/>
          </a:stretch>
        </p:blipFill>
        <p:spPr>
          <a:xfrm>
            <a:off x="0" y="0"/>
            <a:ext cx="12192000" cy="6858000"/>
          </a:xfrm>
          <a:prstGeom prst="rect">
            <a:avLst/>
          </a:prstGeom>
        </p:spPr>
      </p:pic>
      <p:sp>
        <p:nvSpPr>
          <p:cNvPr id="18" name="Title Placeholder 1">
            <a:extLst>
              <a:ext uri="{FF2B5EF4-FFF2-40B4-BE49-F238E27FC236}">
                <a16:creationId xmlns:a16="http://schemas.microsoft.com/office/drawing/2014/main" id="{723B66F7-BF92-264E-B2B3-7E29E645742B}"/>
              </a:ext>
            </a:extLst>
          </p:cNvPr>
          <p:cNvSpPr>
            <a:spLocks noGrp="1"/>
          </p:cNvSpPr>
          <p:nvPr>
            <p:ph type="title" hasCustomPrompt="1"/>
          </p:nvPr>
        </p:nvSpPr>
        <p:spPr>
          <a:xfrm>
            <a:off x="1651000" y="-12691"/>
            <a:ext cx="8190230" cy="1330151"/>
          </a:xfrm>
          <a:prstGeom prst="rect">
            <a:avLst/>
          </a:prstGeom>
          <a:noFill/>
        </p:spPr>
        <p:txBody>
          <a:bodyPr vert="horz" lIns="91440" tIns="45720" rIns="91440" bIns="45720" rtlCol="0" anchor="ctr">
            <a:noAutofit/>
          </a:bodyPr>
          <a:lstStyle/>
          <a:p>
            <a:r>
              <a:rPr lang="en-US" dirty="0"/>
              <a:t>Arial – 36pt</a:t>
            </a:r>
          </a:p>
        </p:txBody>
      </p:sp>
      <p:sp>
        <p:nvSpPr>
          <p:cNvPr id="24" name="Content Placeholder 23">
            <a:extLst>
              <a:ext uri="{FF2B5EF4-FFF2-40B4-BE49-F238E27FC236}">
                <a16:creationId xmlns:a16="http://schemas.microsoft.com/office/drawing/2014/main" id="{90F4C14A-EE56-FB4E-BC8D-C1D6E9C5F0D1}"/>
              </a:ext>
            </a:extLst>
          </p:cNvPr>
          <p:cNvSpPr>
            <a:spLocks noGrp="1"/>
          </p:cNvSpPr>
          <p:nvPr>
            <p:ph sz="quarter" idx="13" hasCustomPrompt="1"/>
          </p:nvPr>
        </p:nvSpPr>
        <p:spPr>
          <a:xfrm>
            <a:off x="1638643" y="1686296"/>
            <a:ext cx="10197757" cy="4560117"/>
          </a:xfrm>
        </p:spPr>
        <p:txBody>
          <a:bodyPr/>
          <a:lstStyle>
            <a:lvl3pPr>
              <a:defRPr/>
            </a:lvl3pPr>
            <a:lvl4pPr>
              <a:defRPr/>
            </a:lvl4pPr>
            <a:lvl5pPr>
              <a:defRPr/>
            </a:lvl5pPr>
          </a:lstStyle>
          <a:p>
            <a:pPr lvl="0"/>
            <a:r>
              <a:rPr lang="en-US" dirty="0"/>
              <a:t>First Level Text – Arial 20pt</a:t>
            </a:r>
          </a:p>
          <a:p>
            <a:pPr lvl="1"/>
            <a:r>
              <a:rPr lang="en-US" dirty="0"/>
              <a:t>Second Level Text – Arial 20pt</a:t>
            </a:r>
          </a:p>
          <a:p>
            <a:pPr lvl="2"/>
            <a:r>
              <a:rPr lang="en-US" dirty="0"/>
              <a:t>Third Level Text – Arial 16pt</a:t>
            </a:r>
          </a:p>
          <a:p>
            <a:pPr lvl="3"/>
            <a:r>
              <a:rPr lang="en-US" dirty="0"/>
              <a:t>Fourth Level Text – Arial 16pt</a:t>
            </a:r>
          </a:p>
          <a:p>
            <a:pPr lvl="4"/>
            <a:r>
              <a:rPr lang="en-US" dirty="0"/>
              <a:t>Fifth Level Text – Arial 16pt</a:t>
            </a:r>
          </a:p>
        </p:txBody>
      </p:sp>
      <p:cxnSp>
        <p:nvCxnSpPr>
          <p:cNvPr id="12" name="Straight Connector 11">
            <a:extLst>
              <a:ext uri="{FF2B5EF4-FFF2-40B4-BE49-F238E27FC236}">
                <a16:creationId xmlns:a16="http://schemas.microsoft.com/office/drawing/2014/main" id="{43903ACF-B4C7-4C41-BBDE-CA166F93A753}"/>
              </a:ext>
            </a:extLst>
          </p:cNvPr>
          <p:cNvCxnSpPr>
            <a:cxnSpLocks/>
          </p:cNvCxnSpPr>
          <p:nvPr userDrawn="1"/>
        </p:nvCxnSpPr>
        <p:spPr>
          <a:xfrm>
            <a:off x="1638643" y="6452524"/>
            <a:ext cx="10083457" cy="0"/>
          </a:xfrm>
          <a:prstGeom prst="line">
            <a:avLst/>
          </a:prstGeom>
          <a:ln>
            <a:solidFill>
              <a:schemeClr val="bg2">
                <a:lumMod val="50000"/>
              </a:schemeClr>
            </a:solidFill>
          </a:ln>
          <a:effectLst/>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3426162-4A5D-2744-AB97-3BC73458472E}"/>
              </a:ext>
            </a:extLst>
          </p:cNvPr>
          <p:cNvSpPr txBox="1"/>
          <p:nvPr userDrawn="1"/>
        </p:nvSpPr>
        <p:spPr>
          <a:xfrm>
            <a:off x="1560444" y="6443828"/>
            <a:ext cx="1838740" cy="523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One System. </a:t>
            </a:r>
            <a:r>
              <a:rPr kumimoji="0" lang="en-CA" sz="10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Best Health.</a:t>
            </a:r>
          </a:p>
          <a:p>
            <a:endParaRPr lang="en-US" dirty="0"/>
          </a:p>
        </p:txBody>
      </p:sp>
      <p:sp>
        <p:nvSpPr>
          <p:cNvPr id="8" name="Slide Number Placeholder 2">
            <a:extLst>
              <a:ext uri="{FF2B5EF4-FFF2-40B4-BE49-F238E27FC236}">
                <a16:creationId xmlns:a16="http://schemas.microsoft.com/office/drawing/2014/main" id="{982B2ECA-0AF6-8E43-88EA-DC968DB30827}"/>
              </a:ext>
            </a:extLst>
          </p:cNvPr>
          <p:cNvSpPr>
            <a:spLocks noGrp="1"/>
          </p:cNvSpPr>
          <p:nvPr>
            <p:ph type="sldNum" sz="quarter" idx="12"/>
          </p:nvPr>
        </p:nvSpPr>
        <p:spPr>
          <a:xfrm>
            <a:off x="8978900" y="6414780"/>
            <a:ext cx="2743200" cy="365125"/>
          </a:xfrm>
        </p:spPr>
        <p:txBody>
          <a:bodyPr/>
          <a:lstStyle/>
          <a:p>
            <a:fld id="{F38322CC-3195-5541-9AE0-EB42031DDA1B}" type="slidenum">
              <a:rPr lang="en-US" smtClean="0"/>
              <a:pPr/>
              <a:t>‹#›</a:t>
            </a:fld>
            <a:endParaRPr lang="en-US" dirty="0"/>
          </a:p>
        </p:txBody>
      </p:sp>
    </p:spTree>
    <p:extLst>
      <p:ext uri="{BB962C8B-B14F-4D97-AF65-F5344CB8AC3E}">
        <p14:creationId xmlns:p14="http://schemas.microsoft.com/office/powerpoint/2010/main" val="2367622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lumn text + icon ">
    <p:bg>
      <p:bgPr>
        <a:solidFill>
          <a:schemeClr val="bg1"/>
        </a:solidFill>
        <a:effectLst/>
      </p:bgPr>
    </p:bg>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734FAF39-810A-6449-B25D-455CCE86C9E1}"/>
              </a:ext>
            </a:extLst>
          </p:cNvPr>
          <p:cNvPicPr>
            <a:picLocks noChangeAspect="1"/>
          </p:cNvPicPr>
          <p:nvPr userDrawn="1"/>
        </p:nvPicPr>
        <p:blipFill>
          <a:blip r:embed="rId2"/>
          <a:srcRect/>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DB119B40-087C-434A-A438-F1160160D37C}"/>
              </a:ext>
            </a:extLst>
          </p:cNvPr>
          <p:cNvPicPr>
            <a:picLocks noChangeAspect="1"/>
          </p:cNvPicPr>
          <p:nvPr userDrawn="1"/>
        </p:nvPicPr>
        <p:blipFill>
          <a:blip r:embed="rId3"/>
          <a:stretch>
            <a:fillRect/>
          </a:stretch>
        </p:blipFill>
        <p:spPr>
          <a:xfrm>
            <a:off x="6841740" y="4296575"/>
            <a:ext cx="1044000" cy="1044000"/>
          </a:xfrm>
          <a:prstGeom prst="rect">
            <a:avLst/>
          </a:prstGeom>
        </p:spPr>
      </p:pic>
      <p:pic>
        <p:nvPicPr>
          <p:cNvPr id="13" name="Picture 12">
            <a:extLst>
              <a:ext uri="{FF2B5EF4-FFF2-40B4-BE49-F238E27FC236}">
                <a16:creationId xmlns:a16="http://schemas.microsoft.com/office/drawing/2014/main" id="{EC431BCD-5360-394A-90D0-B9F12E62E8B7}"/>
              </a:ext>
            </a:extLst>
          </p:cNvPr>
          <p:cNvPicPr>
            <a:picLocks noChangeAspect="1"/>
          </p:cNvPicPr>
          <p:nvPr userDrawn="1"/>
        </p:nvPicPr>
        <p:blipFill>
          <a:blip r:embed="rId4"/>
          <a:stretch>
            <a:fillRect/>
          </a:stretch>
        </p:blipFill>
        <p:spPr>
          <a:xfrm>
            <a:off x="8992860" y="2857307"/>
            <a:ext cx="1044000" cy="1044000"/>
          </a:xfrm>
          <a:prstGeom prst="rect">
            <a:avLst/>
          </a:prstGeom>
        </p:spPr>
      </p:pic>
      <p:pic>
        <p:nvPicPr>
          <p:cNvPr id="14" name="Picture 13">
            <a:extLst>
              <a:ext uri="{FF2B5EF4-FFF2-40B4-BE49-F238E27FC236}">
                <a16:creationId xmlns:a16="http://schemas.microsoft.com/office/drawing/2014/main" id="{C8869B0B-A9E9-F948-9EB5-FB6621FC0811}"/>
              </a:ext>
            </a:extLst>
          </p:cNvPr>
          <p:cNvPicPr>
            <a:picLocks noChangeAspect="1"/>
          </p:cNvPicPr>
          <p:nvPr userDrawn="1"/>
        </p:nvPicPr>
        <p:blipFill>
          <a:blip r:embed="rId5"/>
          <a:stretch>
            <a:fillRect/>
          </a:stretch>
        </p:blipFill>
        <p:spPr>
          <a:xfrm>
            <a:off x="9006440" y="4289195"/>
            <a:ext cx="1044000" cy="1044000"/>
          </a:xfrm>
          <a:prstGeom prst="rect">
            <a:avLst/>
          </a:prstGeom>
        </p:spPr>
      </p:pic>
      <p:sp>
        <p:nvSpPr>
          <p:cNvPr id="15" name="Text Placeholder 29">
            <a:extLst>
              <a:ext uri="{FF2B5EF4-FFF2-40B4-BE49-F238E27FC236}">
                <a16:creationId xmlns:a16="http://schemas.microsoft.com/office/drawing/2014/main" id="{44FB7AE9-15A8-1F44-A073-C30FDFDB221B}"/>
              </a:ext>
            </a:extLst>
          </p:cNvPr>
          <p:cNvSpPr>
            <a:spLocks noGrp="1"/>
          </p:cNvSpPr>
          <p:nvPr>
            <p:ph type="body" sz="quarter" idx="14" hasCustomPrompt="1"/>
          </p:nvPr>
        </p:nvSpPr>
        <p:spPr>
          <a:xfrm>
            <a:off x="7885739" y="3072241"/>
            <a:ext cx="1367591" cy="829066"/>
          </a:xfrm>
          <a:prstGeom prst="rect">
            <a:avLst/>
          </a:prstGeom>
        </p:spPr>
        <p:txBody>
          <a:bodyPr>
            <a:normAutofit/>
          </a:bodyPr>
          <a:lstStyle>
            <a:lvl1pPr marL="0" indent="0">
              <a:lnSpc>
                <a:spcPts val="1660"/>
              </a:lnSpc>
              <a:buNone/>
              <a:defRPr sz="1400" b="0" i="0">
                <a:latin typeface="Arial" panose="020B0604020202020204" pitchFamily="34" charset="0"/>
                <a:cs typeface="Arial" panose="020B0604020202020204" pitchFamily="34" charset="0"/>
              </a:defRPr>
            </a:lvl1pPr>
          </a:lstStyle>
          <a:p>
            <a:pPr lvl="0"/>
            <a:r>
              <a:rPr lang="en-US" dirty="0"/>
              <a:t>Short blurbs (Arial 14px)</a:t>
            </a:r>
          </a:p>
        </p:txBody>
      </p:sp>
      <p:pic>
        <p:nvPicPr>
          <p:cNvPr id="19" name="Picture 18">
            <a:extLst>
              <a:ext uri="{FF2B5EF4-FFF2-40B4-BE49-F238E27FC236}">
                <a16:creationId xmlns:a16="http://schemas.microsoft.com/office/drawing/2014/main" id="{71307741-ED74-6447-B53D-019A5533A269}"/>
              </a:ext>
            </a:extLst>
          </p:cNvPr>
          <p:cNvPicPr>
            <a:picLocks noChangeAspect="1"/>
          </p:cNvPicPr>
          <p:nvPr userDrawn="1"/>
        </p:nvPicPr>
        <p:blipFill>
          <a:blip r:embed="rId6"/>
          <a:stretch>
            <a:fillRect/>
          </a:stretch>
        </p:blipFill>
        <p:spPr>
          <a:xfrm>
            <a:off x="6819800" y="2874097"/>
            <a:ext cx="1044000" cy="1044000"/>
          </a:xfrm>
          <a:prstGeom prst="rect">
            <a:avLst/>
          </a:prstGeom>
        </p:spPr>
      </p:pic>
      <p:sp>
        <p:nvSpPr>
          <p:cNvPr id="21" name="Content Placeholder 2">
            <a:extLst>
              <a:ext uri="{FF2B5EF4-FFF2-40B4-BE49-F238E27FC236}">
                <a16:creationId xmlns:a16="http://schemas.microsoft.com/office/drawing/2014/main" id="{8980240C-ACB7-0D44-BB65-D428466BC8AA}"/>
              </a:ext>
            </a:extLst>
          </p:cNvPr>
          <p:cNvSpPr>
            <a:spLocks noGrp="1"/>
          </p:cNvSpPr>
          <p:nvPr>
            <p:ph idx="13" hasCustomPrompt="1"/>
          </p:nvPr>
        </p:nvSpPr>
        <p:spPr>
          <a:xfrm>
            <a:off x="6908800" y="1696224"/>
            <a:ext cx="4724400" cy="775448"/>
          </a:xfrm>
          <a:prstGeom prst="rect">
            <a:avLst/>
          </a:prstGeom>
        </p:spPr>
        <p:txBody>
          <a:bodyPr/>
          <a:lstStyle>
            <a:lvl1pPr marL="0" indent="0">
              <a:buFontTx/>
              <a:buNone/>
              <a:defRPr b="0" i="0">
                <a:solidFill>
                  <a:srgbClr val="4FAFE2"/>
                </a:solidFill>
                <a:latin typeface="Arial" panose="020B0604020202020204" pitchFamily="34" charset="0"/>
                <a:ea typeface="Helvetica Neue" panose="02000503000000020004" pitchFamily="2" charset="0"/>
                <a:cs typeface="Arial" panose="020B0604020202020204" pitchFamily="34" charset="0"/>
              </a:defRPr>
            </a:lvl1pPr>
          </a:lstStyle>
          <a:p>
            <a:pPr lvl="0"/>
            <a:r>
              <a:rPr lang="en-US" dirty="0"/>
              <a:t>Subtitle – Arial (24pt)</a:t>
            </a:r>
          </a:p>
        </p:txBody>
      </p:sp>
      <p:sp>
        <p:nvSpPr>
          <p:cNvPr id="20" name="Text Placeholder 29">
            <a:extLst>
              <a:ext uri="{FF2B5EF4-FFF2-40B4-BE49-F238E27FC236}">
                <a16:creationId xmlns:a16="http://schemas.microsoft.com/office/drawing/2014/main" id="{D2D4B0AC-9B2D-ED41-9859-221B93DEFB5A}"/>
              </a:ext>
            </a:extLst>
          </p:cNvPr>
          <p:cNvSpPr>
            <a:spLocks noGrp="1"/>
          </p:cNvSpPr>
          <p:nvPr>
            <p:ph type="body" sz="quarter" idx="22" hasCustomPrompt="1"/>
          </p:nvPr>
        </p:nvSpPr>
        <p:spPr>
          <a:xfrm>
            <a:off x="10141922" y="3072241"/>
            <a:ext cx="1367591" cy="829066"/>
          </a:xfrm>
          <a:prstGeom prst="rect">
            <a:avLst/>
          </a:prstGeom>
        </p:spPr>
        <p:txBody>
          <a:bodyPr>
            <a:normAutofit/>
          </a:bodyPr>
          <a:lstStyle>
            <a:lvl1pPr marL="0" indent="0">
              <a:lnSpc>
                <a:spcPts val="1660"/>
              </a:lnSpc>
              <a:buNone/>
              <a:defRPr sz="1400" b="0" i="0">
                <a:latin typeface="Arial" panose="020B0604020202020204" pitchFamily="34" charset="0"/>
                <a:cs typeface="Arial" panose="020B0604020202020204" pitchFamily="34" charset="0"/>
              </a:defRPr>
            </a:lvl1pPr>
          </a:lstStyle>
          <a:p>
            <a:pPr lvl="0"/>
            <a:r>
              <a:rPr lang="en-US" dirty="0"/>
              <a:t>Short blurbs (Arial 14px)</a:t>
            </a:r>
          </a:p>
        </p:txBody>
      </p:sp>
      <p:sp>
        <p:nvSpPr>
          <p:cNvPr id="23" name="Text Placeholder 29">
            <a:extLst>
              <a:ext uri="{FF2B5EF4-FFF2-40B4-BE49-F238E27FC236}">
                <a16:creationId xmlns:a16="http://schemas.microsoft.com/office/drawing/2014/main" id="{18E1B838-2245-FD42-8DA4-8A843CBA28DF}"/>
              </a:ext>
            </a:extLst>
          </p:cNvPr>
          <p:cNvSpPr>
            <a:spLocks noGrp="1"/>
          </p:cNvSpPr>
          <p:nvPr>
            <p:ph type="body" sz="quarter" idx="23" hasCustomPrompt="1"/>
          </p:nvPr>
        </p:nvSpPr>
        <p:spPr>
          <a:xfrm>
            <a:off x="7885739" y="4497149"/>
            <a:ext cx="1367591" cy="829066"/>
          </a:xfrm>
          <a:prstGeom prst="rect">
            <a:avLst/>
          </a:prstGeom>
        </p:spPr>
        <p:txBody>
          <a:bodyPr>
            <a:normAutofit/>
          </a:bodyPr>
          <a:lstStyle>
            <a:lvl1pPr marL="0" indent="0">
              <a:lnSpc>
                <a:spcPts val="1660"/>
              </a:lnSpc>
              <a:buNone/>
              <a:defRPr sz="1400" b="0" i="0">
                <a:latin typeface="Arial" panose="020B0604020202020204" pitchFamily="34" charset="0"/>
                <a:cs typeface="Arial" panose="020B0604020202020204" pitchFamily="34" charset="0"/>
              </a:defRPr>
            </a:lvl1pPr>
          </a:lstStyle>
          <a:p>
            <a:pPr lvl="0"/>
            <a:r>
              <a:rPr lang="en-US" dirty="0"/>
              <a:t>Short blurbs (Arial 14px)</a:t>
            </a:r>
          </a:p>
        </p:txBody>
      </p:sp>
      <p:sp>
        <p:nvSpPr>
          <p:cNvPr id="24" name="Text Placeholder 29">
            <a:extLst>
              <a:ext uri="{FF2B5EF4-FFF2-40B4-BE49-F238E27FC236}">
                <a16:creationId xmlns:a16="http://schemas.microsoft.com/office/drawing/2014/main" id="{A75B8ABC-F9EF-7F4D-8BD4-53ABF13CD639}"/>
              </a:ext>
            </a:extLst>
          </p:cNvPr>
          <p:cNvSpPr>
            <a:spLocks noGrp="1"/>
          </p:cNvSpPr>
          <p:nvPr>
            <p:ph type="body" sz="quarter" idx="24" hasCustomPrompt="1"/>
          </p:nvPr>
        </p:nvSpPr>
        <p:spPr>
          <a:xfrm>
            <a:off x="10141922" y="4497149"/>
            <a:ext cx="1367591" cy="829066"/>
          </a:xfrm>
          <a:prstGeom prst="rect">
            <a:avLst/>
          </a:prstGeom>
        </p:spPr>
        <p:txBody>
          <a:bodyPr>
            <a:normAutofit/>
          </a:bodyPr>
          <a:lstStyle>
            <a:lvl1pPr marL="0" indent="0">
              <a:lnSpc>
                <a:spcPts val="1660"/>
              </a:lnSpc>
              <a:buNone/>
              <a:defRPr sz="1400" b="0" i="0">
                <a:latin typeface="Arial" panose="020B0604020202020204" pitchFamily="34" charset="0"/>
                <a:cs typeface="Arial" panose="020B0604020202020204" pitchFamily="34" charset="0"/>
              </a:defRPr>
            </a:lvl1pPr>
          </a:lstStyle>
          <a:p>
            <a:pPr lvl="0"/>
            <a:r>
              <a:rPr lang="en-US" dirty="0"/>
              <a:t>Short blurbs (Arial 14px)</a:t>
            </a:r>
          </a:p>
        </p:txBody>
      </p:sp>
      <p:sp>
        <p:nvSpPr>
          <p:cNvPr id="35" name="Title Placeholder 1">
            <a:extLst>
              <a:ext uri="{FF2B5EF4-FFF2-40B4-BE49-F238E27FC236}">
                <a16:creationId xmlns:a16="http://schemas.microsoft.com/office/drawing/2014/main" id="{D143F2B3-A3A1-D345-BB41-94834FDB41D4}"/>
              </a:ext>
            </a:extLst>
          </p:cNvPr>
          <p:cNvSpPr>
            <a:spLocks noGrp="1"/>
          </p:cNvSpPr>
          <p:nvPr>
            <p:ph type="title" hasCustomPrompt="1"/>
          </p:nvPr>
        </p:nvSpPr>
        <p:spPr>
          <a:xfrm>
            <a:off x="1651000" y="-12691"/>
            <a:ext cx="8281670" cy="1330150"/>
          </a:xfrm>
          <a:prstGeom prst="rect">
            <a:avLst/>
          </a:prstGeom>
          <a:noFill/>
        </p:spPr>
        <p:txBody>
          <a:bodyPr vert="horz" lIns="91440" tIns="45720" rIns="91440" bIns="45720" rtlCol="0" anchor="ctr">
            <a:noAutofit/>
          </a:bodyPr>
          <a:lstStyle/>
          <a:p>
            <a:r>
              <a:rPr lang="en-US" dirty="0"/>
              <a:t>Arial – 36pt</a:t>
            </a:r>
          </a:p>
        </p:txBody>
      </p:sp>
      <p:sp>
        <p:nvSpPr>
          <p:cNvPr id="39" name="Content Placeholder 23">
            <a:extLst>
              <a:ext uri="{FF2B5EF4-FFF2-40B4-BE49-F238E27FC236}">
                <a16:creationId xmlns:a16="http://schemas.microsoft.com/office/drawing/2014/main" id="{9427072F-A516-534A-8401-C2330BC4E20F}"/>
              </a:ext>
            </a:extLst>
          </p:cNvPr>
          <p:cNvSpPr>
            <a:spLocks noGrp="1"/>
          </p:cNvSpPr>
          <p:nvPr>
            <p:ph sz="quarter" idx="25" hasCustomPrompt="1"/>
          </p:nvPr>
        </p:nvSpPr>
        <p:spPr>
          <a:xfrm>
            <a:off x="1638643" y="1686296"/>
            <a:ext cx="4807877" cy="4560116"/>
          </a:xfrm>
        </p:spPr>
        <p:txBody>
          <a:bodyPr/>
          <a:lstStyle>
            <a:lvl3pPr>
              <a:defRPr/>
            </a:lvl3pPr>
            <a:lvl4pPr>
              <a:defRPr/>
            </a:lvl4pPr>
            <a:lvl5pPr>
              <a:defRPr/>
            </a:lvl5pPr>
          </a:lstStyle>
          <a:p>
            <a:pPr lvl="0"/>
            <a:r>
              <a:rPr lang="en-US" dirty="0"/>
              <a:t>First Level Text – Arial 20pt</a:t>
            </a:r>
          </a:p>
          <a:p>
            <a:pPr lvl="1"/>
            <a:r>
              <a:rPr lang="en-US" dirty="0"/>
              <a:t>Second Level Text – Arial 20pt</a:t>
            </a:r>
          </a:p>
          <a:p>
            <a:pPr lvl="2"/>
            <a:r>
              <a:rPr lang="en-US" dirty="0"/>
              <a:t>Third Level Text – Arial 16pt</a:t>
            </a:r>
          </a:p>
          <a:p>
            <a:pPr lvl="3"/>
            <a:r>
              <a:rPr lang="en-US" dirty="0"/>
              <a:t>Fourth Level Text – Arial 16pt</a:t>
            </a:r>
          </a:p>
          <a:p>
            <a:pPr lvl="4"/>
            <a:r>
              <a:rPr lang="en-US" dirty="0"/>
              <a:t>Fifth Level Text – Arial 16pt</a:t>
            </a:r>
          </a:p>
        </p:txBody>
      </p:sp>
      <p:cxnSp>
        <p:nvCxnSpPr>
          <p:cNvPr id="27" name="Straight Connector 26">
            <a:extLst>
              <a:ext uri="{FF2B5EF4-FFF2-40B4-BE49-F238E27FC236}">
                <a16:creationId xmlns:a16="http://schemas.microsoft.com/office/drawing/2014/main" id="{6FF7683A-C6E8-B64B-A461-9258D393A5E7}"/>
              </a:ext>
            </a:extLst>
          </p:cNvPr>
          <p:cNvCxnSpPr>
            <a:cxnSpLocks/>
          </p:cNvCxnSpPr>
          <p:nvPr userDrawn="1"/>
        </p:nvCxnSpPr>
        <p:spPr>
          <a:xfrm>
            <a:off x="1638643" y="6452524"/>
            <a:ext cx="10083457" cy="0"/>
          </a:xfrm>
          <a:prstGeom prst="line">
            <a:avLst/>
          </a:prstGeom>
          <a:ln>
            <a:solidFill>
              <a:schemeClr val="bg2">
                <a:lumMod val="50000"/>
              </a:schemeClr>
            </a:solidFill>
          </a:ln>
          <a:effectLst/>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AA39624A-1822-4C48-AE15-232B5788FD41}"/>
              </a:ext>
            </a:extLst>
          </p:cNvPr>
          <p:cNvSpPr txBox="1"/>
          <p:nvPr userDrawn="1"/>
        </p:nvSpPr>
        <p:spPr>
          <a:xfrm>
            <a:off x="1560444" y="6443828"/>
            <a:ext cx="1838740" cy="523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One System. </a:t>
            </a:r>
            <a:r>
              <a:rPr kumimoji="0" lang="en-CA" sz="10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Best Health.</a:t>
            </a:r>
          </a:p>
          <a:p>
            <a:endParaRPr lang="en-US" dirty="0"/>
          </a:p>
        </p:txBody>
      </p:sp>
      <p:sp>
        <p:nvSpPr>
          <p:cNvPr id="17" name="Slide Number Placeholder 2">
            <a:extLst>
              <a:ext uri="{FF2B5EF4-FFF2-40B4-BE49-F238E27FC236}">
                <a16:creationId xmlns:a16="http://schemas.microsoft.com/office/drawing/2014/main" id="{FC08EF2D-B770-C046-A0CC-DD1DBB84B70F}"/>
              </a:ext>
            </a:extLst>
          </p:cNvPr>
          <p:cNvSpPr>
            <a:spLocks noGrp="1"/>
          </p:cNvSpPr>
          <p:nvPr>
            <p:ph type="sldNum" sz="quarter" idx="12"/>
          </p:nvPr>
        </p:nvSpPr>
        <p:spPr>
          <a:xfrm>
            <a:off x="8978900" y="6414780"/>
            <a:ext cx="2743200" cy="365125"/>
          </a:xfrm>
        </p:spPr>
        <p:txBody>
          <a:bodyPr/>
          <a:lstStyle/>
          <a:p>
            <a:fld id="{F38322CC-3195-5541-9AE0-EB42031DDA1B}" type="slidenum">
              <a:rPr lang="en-US" smtClean="0"/>
              <a:pPr/>
              <a:t>‹#›</a:t>
            </a:fld>
            <a:endParaRPr lang="en-US" dirty="0"/>
          </a:p>
        </p:txBody>
      </p:sp>
    </p:spTree>
    <p:extLst>
      <p:ext uri="{BB962C8B-B14F-4D97-AF65-F5344CB8AC3E}">
        <p14:creationId xmlns:p14="http://schemas.microsoft.com/office/powerpoint/2010/main" val="3638431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text + image">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1644053-47D8-E248-BB8C-0486A8B7B3A8}"/>
              </a:ext>
            </a:extLst>
          </p:cNvPr>
          <p:cNvPicPr>
            <a:picLocks noChangeAspect="1"/>
          </p:cNvPicPr>
          <p:nvPr userDrawn="1"/>
        </p:nvPicPr>
        <p:blipFill>
          <a:blip r:embed="rId2"/>
          <a:srcRect/>
          <a:stretch>
            <a:fillRect/>
          </a:stretch>
        </p:blipFill>
        <p:spPr>
          <a:xfrm>
            <a:off x="0" y="0"/>
            <a:ext cx="12192000" cy="6858000"/>
          </a:xfrm>
          <a:prstGeom prst="rect">
            <a:avLst/>
          </a:prstGeom>
        </p:spPr>
      </p:pic>
      <p:sp>
        <p:nvSpPr>
          <p:cNvPr id="11" name="Picture Placeholder 22">
            <a:extLst>
              <a:ext uri="{FF2B5EF4-FFF2-40B4-BE49-F238E27FC236}">
                <a16:creationId xmlns:a16="http://schemas.microsoft.com/office/drawing/2014/main" id="{51724419-F7EF-E14C-B4DB-9D7A93B9CC50}"/>
              </a:ext>
            </a:extLst>
          </p:cNvPr>
          <p:cNvSpPr>
            <a:spLocks noGrp="1"/>
          </p:cNvSpPr>
          <p:nvPr>
            <p:ph type="pic" sz="quarter" idx="14"/>
          </p:nvPr>
        </p:nvSpPr>
        <p:spPr>
          <a:xfrm>
            <a:off x="6878982" y="1686877"/>
            <a:ext cx="4807877" cy="4400522"/>
          </a:xfrm>
          <a:prstGeom prst="rect">
            <a:avLst/>
          </a:prstGeom>
        </p:spPr>
        <p:txBody>
          <a:bodyPr/>
          <a:lstStyle/>
          <a:p>
            <a:r>
              <a:rPr lang="en-US"/>
              <a:t>Click icon to add picture</a:t>
            </a:r>
            <a:endParaRPr lang="en-US" dirty="0"/>
          </a:p>
        </p:txBody>
      </p:sp>
      <p:sp>
        <p:nvSpPr>
          <p:cNvPr id="21" name="Title Placeholder 1">
            <a:extLst>
              <a:ext uri="{FF2B5EF4-FFF2-40B4-BE49-F238E27FC236}">
                <a16:creationId xmlns:a16="http://schemas.microsoft.com/office/drawing/2014/main" id="{BE51488B-78A0-D547-9C62-F68C6C348200}"/>
              </a:ext>
            </a:extLst>
          </p:cNvPr>
          <p:cNvSpPr>
            <a:spLocks noGrp="1"/>
          </p:cNvSpPr>
          <p:nvPr>
            <p:ph type="title" hasCustomPrompt="1"/>
          </p:nvPr>
        </p:nvSpPr>
        <p:spPr>
          <a:xfrm>
            <a:off x="1651000" y="-12691"/>
            <a:ext cx="8224520" cy="1330149"/>
          </a:xfrm>
          <a:prstGeom prst="rect">
            <a:avLst/>
          </a:prstGeom>
          <a:noFill/>
        </p:spPr>
        <p:txBody>
          <a:bodyPr vert="horz" lIns="91440" tIns="45720" rIns="91440" bIns="45720" rtlCol="0" anchor="ctr">
            <a:noAutofit/>
          </a:bodyPr>
          <a:lstStyle/>
          <a:p>
            <a:r>
              <a:rPr lang="en-US" dirty="0"/>
              <a:t>Arial – 36pt</a:t>
            </a:r>
          </a:p>
        </p:txBody>
      </p:sp>
      <p:sp>
        <p:nvSpPr>
          <p:cNvPr id="24" name="Content Placeholder 23">
            <a:extLst>
              <a:ext uri="{FF2B5EF4-FFF2-40B4-BE49-F238E27FC236}">
                <a16:creationId xmlns:a16="http://schemas.microsoft.com/office/drawing/2014/main" id="{73D59863-2F7D-7244-B650-D82FF8AC927F}"/>
              </a:ext>
            </a:extLst>
          </p:cNvPr>
          <p:cNvSpPr>
            <a:spLocks noGrp="1"/>
          </p:cNvSpPr>
          <p:nvPr>
            <p:ph sz="quarter" idx="25" hasCustomPrompt="1"/>
          </p:nvPr>
        </p:nvSpPr>
        <p:spPr>
          <a:xfrm>
            <a:off x="1638643" y="1686296"/>
            <a:ext cx="4807877" cy="4560109"/>
          </a:xfrm>
        </p:spPr>
        <p:txBody>
          <a:bodyPr/>
          <a:lstStyle>
            <a:lvl3pPr>
              <a:defRPr/>
            </a:lvl3pPr>
            <a:lvl4pPr>
              <a:defRPr/>
            </a:lvl4pPr>
            <a:lvl5pPr>
              <a:defRPr/>
            </a:lvl5pPr>
          </a:lstStyle>
          <a:p>
            <a:pPr lvl="0"/>
            <a:r>
              <a:rPr lang="en-US" dirty="0"/>
              <a:t>First Level Text – Arial 20pt</a:t>
            </a:r>
          </a:p>
          <a:p>
            <a:pPr lvl="1"/>
            <a:r>
              <a:rPr lang="en-US" dirty="0"/>
              <a:t>Second Level Text – Arial 20pt</a:t>
            </a:r>
          </a:p>
          <a:p>
            <a:pPr lvl="2"/>
            <a:r>
              <a:rPr lang="en-US" dirty="0"/>
              <a:t>Third Level Text – Arial 16pt</a:t>
            </a:r>
          </a:p>
          <a:p>
            <a:pPr lvl="3"/>
            <a:r>
              <a:rPr lang="en-US" dirty="0"/>
              <a:t>Fourth Level Text – Arial 16pt</a:t>
            </a:r>
          </a:p>
          <a:p>
            <a:pPr lvl="4"/>
            <a:r>
              <a:rPr lang="en-US" dirty="0"/>
              <a:t>Fifth Level Text – Arial 16pt</a:t>
            </a:r>
          </a:p>
        </p:txBody>
      </p:sp>
      <p:cxnSp>
        <p:nvCxnSpPr>
          <p:cNvPr id="12" name="Straight Connector 11">
            <a:extLst>
              <a:ext uri="{FF2B5EF4-FFF2-40B4-BE49-F238E27FC236}">
                <a16:creationId xmlns:a16="http://schemas.microsoft.com/office/drawing/2014/main" id="{77D8E91D-5081-D84D-B6DC-EE8D29F3BDFA}"/>
              </a:ext>
            </a:extLst>
          </p:cNvPr>
          <p:cNvCxnSpPr>
            <a:cxnSpLocks/>
          </p:cNvCxnSpPr>
          <p:nvPr userDrawn="1"/>
        </p:nvCxnSpPr>
        <p:spPr>
          <a:xfrm>
            <a:off x="1638643" y="6452524"/>
            <a:ext cx="10083457" cy="0"/>
          </a:xfrm>
          <a:prstGeom prst="line">
            <a:avLst/>
          </a:prstGeom>
          <a:ln>
            <a:solidFill>
              <a:schemeClr val="bg2">
                <a:lumMod val="50000"/>
              </a:schemeClr>
            </a:solidFill>
          </a:ln>
          <a:effectLst/>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519E9CA-83ED-5D4E-904D-CCF31AC6DC6D}"/>
              </a:ext>
            </a:extLst>
          </p:cNvPr>
          <p:cNvSpPr txBox="1"/>
          <p:nvPr userDrawn="1"/>
        </p:nvSpPr>
        <p:spPr>
          <a:xfrm>
            <a:off x="1560444" y="6443828"/>
            <a:ext cx="1838740" cy="523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One System. </a:t>
            </a:r>
            <a:r>
              <a:rPr kumimoji="0" lang="en-CA" sz="10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Best Health.</a:t>
            </a:r>
          </a:p>
          <a:p>
            <a:endParaRPr lang="en-US" dirty="0"/>
          </a:p>
        </p:txBody>
      </p:sp>
      <p:sp>
        <p:nvSpPr>
          <p:cNvPr id="9" name="Slide Number Placeholder 2">
            <a:extLst>
              <a:ext uri="{FF2B5EF4-FFF2-40B4-BE49-F238E27FC236}">
                <a16:creationId xmlns:a16="http://schemas.microsoft.com/office/drawing/2014/main" id="{B1BADD76-A4A6-D240-8022-0B95619747A5}"/>
              </a:ext>
            </a:extLst>
          </p:cNvPr>
          <p:cNvSpPr>
            <a:spLocks noGrp="1"/>
          </p:cNvSpPr>
          <p:nvPr>
            <p:ph type="sldNum" sz="quarter" idx="12"/>
          </p:nvPr>
        </p:nvSpPr>
        <p:spPr>
          <a:xfrm>
            <a:off x="8978900" y="6414780"/>
            <a:ext cx="2743200" cy="365125"/>
          </a:xfrm>
        </p:spPr>
        <p:txBody>
          <a:bodyPr/>
          <a:lstStyle/>
          <a:p>
            <a:fld id="{F38322CC-3195-5541-9AE0-EB42031DDA1B}" type="slidenum">
              <a:rPr lang="en-US" smtClean="0"/>
              <a:pPr/>
              <a:t>‹#›</a:t>
            </a:fld>
            <a:endParaRPr lang="en-US" dirty="0"/>
          </a:p>
        </p:txBody>
      </p:sp>
    </p:spTree>
    <p:extLst>
      <p:ext uri="{BB962C8B-B14F-4D97-AF65-F5344CB8AC3E}">
        <p14:creationId xmlns:p14="http://schemas.microsoft.com/office/powerpoint/2010/main" val="1473785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A492F96-AD41-F347-825D-E2BE56DF90A7}"/>
              </a:ext>
            </a:extLst>
          </p:cNvPr>
          <p:cNvPicPr>
            <a:picLocks noChangeAspect="1"/>
          </p:cNvPicPr>
          <p:nvPr userDrawn="1"/>
        </p:nvPicPr>
        <p:blipFill>
          <a:blip r:embed="rId2"/>
          <a:srcRect/>
          <a:stretch>
            <a:fillRect/>
          </a:stretch>
        </p:blipFill>
        <p:spPr>
          <a:xfrm>
            <a:off x="0" y="0"/>
            <a:ext cx="12192000" cy="6858000"/>
          </a:xfrm>
          <a:prstGeom prst="rect">
            <a:avLst/>
          </a:prstGeom>
        </p:spPr>
      </p:pic>
      <p:sp>
        <p:nvSpPr>
          <p:cNvPr id="18" name="Title Placeholder 1">
            <a:extLst>
              <a:ext uri="{FF2B5EF4-FFF2-40B4-BE49-F238E27FC236}">
                <a16:creationId xmlns:a16="http://schemas.microsoft.com/office/drawing/2014/main" id="{5D2364AC-542E-F144-8CED-A71F2679C8D3}"/>
              </a:ext>
            </a:extLst>
          </p:cNvPr>
          <p:cNvSpPr>
            <a:spLocks noGrp="1"/>
          </p:cNvSpPr>
          <p:nvPr>
            <p:ph type="title" hasCustomPrompt="1"/>
          </p:nvPr>
        </p:nvSpPr>
        <p:spPr>
          <a:xfrm>
            <a:off x="1651000" y="-12691"/>
            <a:ext cx="8224520" cy="1330151"/>
          </a:xfrm>
          <a:prstGeom prst="rect">
            <a:avLst/>
          </a:prstGeom>
          <a:noFill/>
        </p:spPr>
        <p:txBody>
          <a:bodyPr vert="horz" lIns="91440" tIns="45720" rIns="91440" bIns="45720" rtlCol="0" anchor="ctr">
            <a:noAutofit/>
          </a:bodyPr>
          <a:lstStyle/>
          <a:p>
            <a:r>
              <a:rPr lang="en-US" dirty="0"/>
              <a:t>Arial – 36pt</a:t>
            </a:r>
          </a:p>
        </p:txBody>
      </p:sp>
      <p:sp>
        <p:nvSpPr>
          <p:cNvPr id="22" name="Content Placeholder 23">
            <a:extLst>
              <a:ext uri="{FF2B5EF4-FFF2-40B4-BE49-F238E27FC236}">
                <a16:creationId xmlns:a16="http://schemas.microsoft.com/office/drawing/2014/main" id="{19B4940F-ABB1-B14E-AEEE-3CF53F57D836}"/>
              </a:ext>
            </a:extLst>
          </p:cNvPr>
          <p:cNvSpPr>
            <a:spLocks noGrp="1"/>
          </p:cNvSpPr>
          <p:nvPr>
            <p:ph sz="quarter" idx="25" hasCustomPrompt="1"/>
          </p:nvPr>
        </p:nvSpPr>
        <p:spPr>
          <a:xfrm>
            <a:off x="1638643" y="1686296"/>
            <a:ext cx="4807877" cy="4560115"/>
          </a:xfrm>
        </p:spPr>
        <p:txBody>
          <a:bodyPr/>
          <a:lstStyle>
            <a:lvl3pPr>
              <a:defRPr/>
            </a:lvl3pPr>
            <a:lvl4pPr>
              <a:defRPr/>
            </a:lvl4pPr>
            <a:lvl5pPr>
              <a:defRPr/>
            </a:lvl5pPr>
          </a:lstStyle>
          <a:p>
            <a:pPr lvl="0"/>
            <a:r>
              <a:rPr lang="en-US" dirty="0"/>
              <a:t>First Level Text – Arial 20pt</a:t>
            </a:r>
          </a:p>
          <a:p>
            <a:pPr lvl="1"/>
            <a:r>
              <a:rPr lang="en-US" dirty="0"/>
              <a:t>Second Level Text – Arial 20pt</a:t>
            </a:r>
          </a:p>
          <a:p>
            <a:pPr lvl="2"/>
            <a:r>
              <a:rPr lang="en-US" dirty="0"/>
              <a:t>Third Level Text – Arial 16pt</a:t>
            </a:r>
          </a:p>
          <a:p>
            <a:pPr lvl="3"/>
            <a:r>
              <a:rPr lang="en-US" dirty="0"/>
              <a:t>Fourth Level Text – Arial 16pt</a:t>
            </a:r>
          </a:p>
          <a:p>
            <a:pPr lvl="4"/>
            <a:r>
              <a:rPr lang="en-US" dirty="0"/>
              <a:t>Fifth Level Text – Arial 16pt</a:t>
            </a:r>
          </a:p>
        </p:txBody>
      </p:sp>
      <p:sp>
        <p:nvSpPr>
          <p:cNvPr id="23" name="Content Placeholder 23">
            <a:extLst>
              <a:ext uri="{FF2B5EF4-FFF2-40B4-BE49-F238E27FC236}">
                <a16:creationId xmlns:a16="http://schemas.microsoft.com/office/drawing/2014/main" id="{0D3D2C97-A4DE-9B42-9962-BF271034B4D9}"/>
              </a:ext>
            </a:extLst>
          </p:cNvPr>
          <p:cNvSpPr>
            <a:spLocks noGrp="1"/>
          </p:cNvSpPr>
          <p:nvPr>
            <p:ph sz="quarter" idx="26" hasCustomPrompt="1"/>
          </p:nvPr>
        </p:nvSpPr>
        <p:spPr>
          <a:xfrm>
            <a:off x="6880110" y="1686296"/>
            <a:ext cx="4807877" cy="4560115"/>
          </a:xfrm>
        </p:spPr>
        <p:txBody>
          <a:bodyPr/>
          <a:lstStyle>
            <a:lvl1pPr>
              <a:defRPr/>
            </a:lvl1pPr>
            <a:lvl2pPr>
              <a:defRPr/>
            </a:lvl2pPr>
            <a:lvl3pPr>
              <a:defRPr/>
            </a:lvl3pPr>
            <a:lvl4pPr>
              <a:defRPr/>
            </a:lvl4pPr>
            <a:lvl5pPr>
              <a:defRPr/>
            </a:lvl5pPr>
          </a:lstStyle>
          <a:p>
            <a:pPr lvl="0"/>
            <a:r>
              <a:rPr lang="en-US" dirty="0"/>
              <a:t>First Level Text – Arial 20pt</a:t>
            </a:r>
          </a:p>
          <a:p>
            <a:pPr lvl="1"/>
            <a:r>
              <a:rPr lang="en-US" dirty="0"/>
              <a:t>Second Level Text – Arial 20pt</a:t>
            </a:r>
          </a:p>
          <a:p>
            <a:pPr lvl="2"/>
            <a:r>
              <a:rPr lang="en-US" dirty="0"/>
              <a:t>Third Level Text – Arial 16pt</a:t>
            </a:r>
          </a:p>
          <a:p>
            <a:pPr lvl="3"/>
            <a:r>
              <a:rPr lang="en-US" dirty="0"/>
              <a:t>Fourth Level Text – Arial 16pt</a:t>
            </a:r>
          </a:p>
          <a:p>
            <a:pPr lvl="4"/>
            <a:r>
              <a:rPr lang="en-US" dirty="0"/>
              <a:t>Fifth Level Text – Arial 16pt</a:t>
            </a:r>
          </a:p>
        </p:txBody>
      </p:sp>
      <p:cxnSp>
        <p:nvCxnSpPr>
          <p:cNvPr id="12" name="Straight Connector 11">
            <a:extLst>
              <a:ext uri="{FF2B5EF4-FFF2-40B4-BE49-F238E27FC236}">
                <a16:creationId xmlns:a16="http://schemas.microsoft.com/office/drawing/2014/main" id="{8EF44DEB-1312-3649-AD97-A084AF39B133}"/>
              </a:ext>
            </a:extLst>
          </p:cNvPr>
          <p:cNvCxnSpPr>
            <a:cxnSpLocks/>
          </p:cNvCxnSpPr>
          <p:nvPr userDrawn="1"/>
        </p:nvCxnSpPr>
        <p:spPr>
          <a:xfrm>
            <a:off x="1638643" y="6452524"/>
            <a:ext cx="10083457" cy="0"/>
          </a:xfrm>
          <a:prstGeom prst="line">
            <a:avLst/>
          </a:prstGeom>
          <a:ln>
            <a:solidFill>
              <a:schemeClr val="bg2">
                <a:lumMod val="50000"/>
              </a:schemeClr>
            </a:solidFill>
          </a:ln>
          <a:effectLst/>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B395808-539D-3347-BFBA-FBA50FD63BCA}"/>
              </a:ext>
            </a:extLst>
          </p:cNvPr>
          <p:cNvSpPr txBox="1"/>
          <p:nvPr userDrawn="1"/>
        </p:nvSpPr>
        <p:spPr>
          <a:xfrm>
            <a:off x="1560444" y="6443828"/>
            <a:ext cx="1838740" cy="523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One System. </a:t>
            </a:r>
            <a:r>
              <a:rPr kumimoji="0" lang="en-CA" sz="10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Best Health.</a:t>
            </a:r>
          </a:p>
          <a:p>
            <a:endParaRPr lang="en-US" dirty="0"/>
          </a:p>
        </p:txBody>
      </p:sp>
      <p:sp>
        <p:nvSpPr>
          <p:cNvPr id="9" name="Slide Number Placeholder 2">
            <a:extLst>
              <a:ext uri="{FF2B5EF4-FFF2-40B4-BE49-F238E27FC236}">
                <a16:creationId xmlns:a16="http://schemas.microsoft.com/office/drawing/2014/main" id="{F0A287F0-7483-9640-B8D3-3CCF203D509A}"/>
              </a:ext>
            </a:extLst>
          </p:cNvPr>
          <p:cNvSpPr>
            <a:spLocks noGrp="1"/>
          </p:cNvSpPr>
          <p:nvPr>
            <p:ph type="sldNum" sz="quarter" idx="12"/>
          </p:nvPr>
        </p:nvSpPr>
        <p:spPr>
          <a:xfrm>
            <a:off x="8978900" y="6414780"/>
            <a:ext cx="2743200" cy="365125"/>
          </a:xfrm>
        </p:spPr>
        <p:txBody>
          <a:bodyPr/>
          <a:lstStyle/>
          <a:p>
            <a:fld id="{F38322CC-3195-5541-9AE0-EB42031DDA1B}" type="slidenum">
              <a:rPr lang="en-US" smtClean="0"/>
              <a:pPr/>
              <a:t>‹#›</a:t>
            </a:fld>
            <a:endParaRPr lang="en-US" dirty="0"/>
          </a:p>
        </p:txBody>
      </p:sp>
    </p:spTree>
    <p:extLst>
      <p:ext uri="{BB962C8B-B14F-4D97-AF65-F5344CB8AC3E}">
        <p14:creationId xmlns:p14="http://schemas.microsoft.com/office/powerpoint/2010/main" val="18067163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64D2C07-F49B-2F43-80F0-6C53FBAD70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5" name="Footer Placeholder 4">
            <a:extLst>
              <a:ext uri="{FF2B5EF4-FFF2-40B4-BE49-F238E27FC236}">
                <a16:creationId xmlns:a16="http://schemas.microsoft.com/office/drawing/2014/main" id="{B279301A-6E4D-494B-9D76-797A09CCD6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US" dirty="0"/>
              <a:t>Best System. Best Health.</a:t>
            </a:r>
          </a:p>
        </p:txBody>
      </p:sp>
      <p:sp>
        <p:nvSpPr>
          <p:cNvPr id="6" name="Slide Number Placeholder 5">
            <a:extLst>
              <a:ext uri="{FF2B5EF4-FFF2-40B4-BE49-F238E27FC236}">
                <a16:creationId xmlns:a16="http://schemas.microsoft.com/office/drawing/2014/main" id="{5BBCBF99-372A-3343-8B57-DAAD4F8CC0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F38322CC-3195-5541-9AE0-EB42031DDA1B}" type="slidenum">
              <a:rPr lang="en-US" smtClean="0"/>
              <a:pPr/>
              <a:t>‹#›</a:t>
            </a:fld>
            <a:endParaRPr lang="en-US" dirty="0"/>
          </a:p>
        </p:txBody>
      </p:sp>
      <p:sp>
        <p:nvSpPr>
          <p:cNvPr id="7" name="Title Placeholder 1">
            <a:extLst>
              <a:ext uri="{FF2B5EF4-FFF2-40B4-BE49-F238E27FC236}">
                <a16:creationId xmlns:a16="http://schemas.microsoft.com/office/drawing/2014/main" id="{411E846B-F0F7-354C-9DBE-F9A590BE4554}"/>
              </a:ext>
            </a:extLst>
          </p:cNvPr>
          <p:cNvSpPr>
            <a:spLocks noGrp="1"/>
          </p:cNvSpPr>
          <p:nvPr>
            <p:ph type="title"/>
          </p:nvPr>
        </p:nvSpPr>
        <p:spPr>
          <a:xfrm>
            <a:off x="838200" y="365125"/>
            <a:ext cx="10515600" cy="1325563"/>
          </a:xfrm>
          <a:prstGeom prst="rect">
            <a:avLst/>
          </a:prstGeom>
          <a:noFill/>
        </p:spPr>
        <p:txBody>
          <a:bodyPr vert="horz" lIns="91440" tIns="45720" rIns="91440" bIns="45720" rtlCol="0" anchor="ctr">
            <a:noAutofit/>
          </a:body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B794554E-8D21-CB46-A44E-34AA99560F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First Level Text – Arial 20pt</a:t>
            </a:r>
          </a:p>
          <a:p>
            <a:pPr lvl="1"/>
            <a:r>
              <a:rPr lang="en-US" dirty="0"/>
              <a:t>Second Level Text – Arial 20pt</a:t>
            </a:r>
          </a:p>
          <a:p>
            <a:pPr lvl="2"/>
            <a:r>
              <a:rPr lang="en-US" dirty="0"/>
              <a:t>Third Level Text – Arial 16pt</a:t>
            </a:r>
          </a:p>
          <a:p>
            <a:pPr lvl="3"/>
            <a:r>
              <a:rPr lang="en-US" dirty="0"/>
              <a:t>Fourth Level – Arial 16pt</a:t>
            </a:r>
          </a:p>
          <a:p>
            <a:pPr lvl="4"/>
            <a:r>
              <a:rPr lang="en-US" dirty="0"/>
              <a:t>Fifth Level Text – Arial 16pt</a:t>
            </a:r>
          </a:p>
        </p:txBody>
      </p:sp>
    </p:spTree>
    <p:extLst>
      <p:ext uri="{BB962C8B-B14F-4D97-AF65-F5344CB8AC3E}">
        <p14:creationId xmlns:p14="http://schemas.microsoft.com/office/powerpoint/2010/main" val="4143102598"/>
      </p:ext>
    </p:extLst>
  </p:cSld>
  <p:clrMap bg1="lt1" tx1="dk1" bg2="lt2" tx2="dk2" accent1="accent1" accent2="accent2" accent3="accent3" accent4="accent4" accent5="accent5" accent6="accent6" hlink="hlink" folHlink="folHlink"/>
  <p:sldLayoutIdLst>
    <p:sldLayoutId id="2147483654" r:id="rId1"/>
    <p:sldLayoutId id="2147483659" r:id="rId2"/>
    <p:sldLayoutId id="2147483657" r:id="rId3"/>
    <p:sldLayoutId id="2147483655" r:id="rId4"/>
    <p:sldLayoutId id="2147483658" r:id="rId5"/>
    <p:sldLayoutId id="2147483656" r:id="rId6"/>
  </p:sldLayoutIdLst>
  <p:hf hdr="0" dt="0"/>
  <p:txStyles>
    <p:titleStyle>
      <a:lvl1pPr algn="l" defTabSz="914400" rtl="0" eaLnBrk="1" latinLnBrk="0" hangingPunct="1">
        <a:lnSpc>
          <a:spcPct val="90000"/>
        </a:lnSpc>
        <a:spcBef>
          <a:spcPct val="0"/>
        </a:spcBef>
        <a:buNone/>
        <a:defRPr sz="3600" b="0" i="0" kern="1200">
          <a:solidFill>
            <a:schemeClr val="tx1"/>
          </a:solidFill>
          <a:latin typeface="Arial" panose="020B0604020202020204" pitchFamily="34" charset="0"/>
          <a:ea typeface="Helvetica Neue" panose="02000503000000020004" pitchFamily="2" charset="0"/>
          <a:cs typeface="Arial" panose="020B0604020202020204" pitchFamily="34" charset="0"/>
        </a:defRPr>
      </a:lvl1pPr>
    </p:titleStyle>
    <p:bodyStyle>
      <a:lvl1pPr marL="342900" marR="0" indent="-342900" algn="l" defTabSz="914400" rtl="0" eaLnBrk="1" fontAlgn="auto" latinLnBrk="0" hangingPunct="1">
        <a:lnSpc>
          <a:spcPts val="2880"/>
        </a:lnSpc>
        <a:spcBef>
          <a:spcPts val="1000"/>
        </a:spcBef>
        <a:spcAft>
          <a:spcPts val="0"/>
        </a:spcAft>
        <a:buClr>
          <a:schemeClr val="tx1"/>
        </a:buClr>
        <a:buSzTx/>
        <a:buFont typeface="Arial" panose="020B0604020202020204" pitchFamily="34" charset="0"/>
        <a:buChar char="•"/>
        <a:tabLst/>
        <a:defRPr sz="2000" b="0" i="0" kern="120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
          <a:schemeClr val="tx1"/>
        </a:buClr>
        <a:buSzTx/>
        <a:buFont typeface="Arial" panose="020B0604020202020204" pitchFamily="34" charset="0"/>
        <a:buChar char="•"/>
        <a:tabLst/>
        <a:defRPr sz="2000" b="0" i="0" kern="1200">
          <a:solidFill>
            <a:schemeClr val="tx1"/>
          </a:solidFill>
          <a:latin typeface="Arial" panose="020B0604020202020204" pitchFamily="34" charset="0"/>
          <a:ea typeface="Helvetica Neue" panose="02000503000000020004" pitchFamily="2" charset="0"/>
          <a:cs typeface="Arial" panose="020B0604020202020204" pitchFamily="34" charset="0"/>
        </a:defRPr>
      </a:lvl2pPr>
      <a:lvl3pPr marL="1257300" marR="0" indent="-342900" algn="l" defTabSz="914400" rtl="0" eaLnBrk="1" fontAlgn="auto" latinLnBrk="0" hangingPunct="1">
        <a:lnSpc>
          <a:spcPct val="90000"/>
        </a:lnSpc>
        <a:spcBef>
          <a:spcPts val="500"/>
        </a:spcBef>
        <a:spcAft>
          <a:spcPts val="0"/>
        </a:spcAft>
        <a:buClr>
          <a:schemeClr val="tx1"/>
        </a:buClr>
        <a:buSzTx/>
        <a:buFont typeface="Arial"/>
        <a:buChar char="•"/>
        <a:tabLst/>
        <a:defRPr sz="1600" b="0" i="0" kern="1200">
          <a:solidFill>
            <a:schemeClr val="tx1"/>
          </a:solidFill>
          <a:latin typeface="Arial" panose="020B0604020202020204" pitchFamily="34" charset="0"/>
          <a:ea typeface="Helvetica Neue" panose="02000503000000020004" pitchFamily="2" charset="0"/>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
          <a:schemeClr val="tx1"/>
        </a:buClr>
        <a:buSzTx/>
        <a:buFont typeface="Arial" panose="020B0604020202020204" pitchFamily="34" charset="0"/>
        <a:buChar char="•"/>
        <a:tabLst/>
        <a:defRPr sz="1600" b="0" i="0" kern="1200">
          <a:solidFill>
            <a:schemeClr val="tx1"/>
          </a:solidFill>
          <a:latin typeface="Arial" panose="020B0604020202020204" pitchFamily="34" charset="0"/>
          <a:ea typeface="Helvetica Neue" panose="02000503000000020004" pitchFamily="2" charset="0"/>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
          <a:schemeClr val="tx1"/>
        </a:buClr>
        <a:buSzTx/>
        <a:buFont typeface="Arial" panose="020B0604020202020204" pitchFamily="34" charset="0"/>
        <a:buChar char="•"/>
        <a:tabLst/>
        <a:defRPr sz="1600" b="0" i="0" kern="1200">
          <a:solidFill>
            <a:schemeClr val="tx1"/>
          </a:solidFill>
          <a:latin typeface="Arial" panose="020B0604020202020204" pitchFamily="34" charset="0"/>
          <a:ea typeface="Helvetica Neue" panose="020005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mailto:camcpherson@lh.c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D3CC80B-9011-E04A-B950-0084CDBF5E49}"/>
              </a:ext>
            </a:extLst>
          </p:cNvPr>
          <p:cNvSpPr>
            <a:spLocks noGrp="1"/>
          </p:cNvSpPr>
          <p:nvPr>
            <p:ph type="title"/>
          </p:nvPr>
        </p:nvSpPr>
        <p:spPr>
          <a:xfrm>
            <a:off x="1199456" y="2506718"/>
            <a:ext cx="6654794" cy="2111538"/>
          </a:xfrm>
        </p:spPr>
        <p:txBody>
          <a:bodyPr/>
          <a:lstStyle/>
          <a:p>
            <a:r>
              <a:rPr lang="en-CA" sz="4000" dirty="0">
                <a:solidFill>
                  <a:srgbClr val="44494D"/>
                </a:solidFill>
                <a:effectLst/>
                <a:latin typeface="+mj-lt"/>
                <a:ea typeface="Aptos" panose="020B0004020202020204" pitchFamily="34" charset="0"/>
              </a:rPr>
              <a:t>Community Hospitals: Essential Contributors to Ontario’s Evolving Clinical Trials Networks</a:t>
            </a:r>
            <a:endParaRPr lang="en-US" sz="4000" dirty="0">
              <a:solidFill>
                <a:srgbClr val="44494D"/>
              </a:solidFill>
              <a:latin typeface="+mj-lt"/>
            </a:endParaRPr>
          </a:p>
        </p:txBody>
      </p:sp>
      <p:sp>
        <p:nvSpPr>
          <p:cNvPr id="14" name="Subtitle 13">
            <a:extLst>
              <a:ext uri="{FF2B5EF4-FFF2-40B4-BE49-F238E27FC236}">
                <a16:creationId xmlns:a16="http://schemas.microsoft.com/office/drawing/2014/main" id="{05D2E2BB-81C9-0F49-9839-310DF6BE0A30}"/>
              </a:ext>
            </a:extLst>
          </p:cNvPr>
          <p:cNvSpPr>
            <a:spLocks noGrp="1"/>
          </p:cNvSpPr>
          <p:nvPr>
            <p:ph type="subTitle" idx="1"/>
          </p:nvPr>
        </p:nvSpPr>
        <p:spPr>
          <a:xfrm>
            <a:off x="1266131" y="5184154"/>
            <a:ext cx="6654794" cy="691001"/>
          </a:xfrm>
        </p:spPr>
        <p:txBody>
          <a:bodyPr>
            <a:noAutofit/>
          </a:bodyPr>
          <a:lstStyle/>
          <a:p>
            <a:pPr>
              <a:lnSpc>
                <a:spcPct val="120000"/>
              </a:lnSpc>
            </a:pPr>
            <a:r>
              <a:rPr lang="en-US" sz="1600" dirty="0">
                <a:solidFill>
                  <a:srgbClr val="27AAE3"/>
                </a:solidFill>
              </a:rPr>
              <a:t>Carley McPherson, Director, Research</a:t>
            </a:r>
            <a:br>
              <a:rPr lang="en-US" sz="1600" dirty="0">
                <a:solidFill>
                  <a:srgbClr val="27AAE3"/>
                </a:solidFill>
              </a:rPr>
            </a:br>
            <a:r>
              <a:rPr lang="en-US" sz="1600" dirty="0">
                <a:solidFill>
                  <a:srgbClr val="27AAE3"/>
                </a:solidFill>
              </a:rPr>
              <a:t>November 6, 2024</a:t>
            </a:r>
          </a:p>
        </p:txBody>
      </p:sp>
    </p:spTree>
    <p:extLst>
      <p:ext uri="{BB962C8B-B14F-4D97-AF65-F5344CB8AC3E}">
        <p14:creationId xmlns:p14="http://schemas.microsoft.com/office/powerpoint/2010/main" val="44399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6E28B91F-92D9-7346-B51A-B3542CE5C627}"/>
              </a:ext>
            </a:extLst>
          </p:cNvPr>
          <p:cNvSpPr txBox="1">
            <a:spLocks/>
          </p:cNvSpPr>
          <p:nvPr/>
        </p:nvSpPr>
        <p:spPr>
          <a:xfrm>
            <a:off x="8978900" y="640427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tx1">
                    <a:tint val="75000"/>
                  </a:schemeClr>
                </a:solidFill>
                <a:latin typeface="Arial" panose="020B0604020202020204" pitchFamily="34" charset="0"/>
                <a:ea typeface="Helvetica Neue" panose="02000503000000020004" pitchFamily="2"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8322CC-3195-5541-9AE0-EB42031DDA1B}" type="slidenum">
              <a:rPr lang="en-US" smtClean="0">
                <a:latin typeface="+mj-lt"/>
              </a:rPr>
              <a:pPr/>
              <a:t>10</a:t>
            </a:fld>
            <a:endParaRPr lang="en-US" dirty="0">
              <a:latin typeface="+mj-lt"/>
            </a:endParaRPr>
          </a:p>
        </p:txBody>
      </p:sp>
      <p:sp>
        <p:nvSpPr>
          <p:cNvPr id="8" name="Title 3">
            <a:extLst>
              <a:ext uri="{FF2B5EF4-FFF2-40B4-BE49-F238E27FC236}">
                <a16:creationId xmlns:a16="http://schemas.microsoft.com/office/drawing/2014/main" id="{CFC3E3A6-8783-6A47-BEFB-E40BDCD45AEC}"/>
              </a:ext>
            </a:extLst>
          </p:cNvPr>
          <p:cNvSpPr>
            <a:spLocks noGrp="1"/>
          </p:cNvSpPr>
          <p:nvPr>
            <p:ph type="title"/>
          </p:nvPr>
        </p:nvSpPr>
        <p:spPr>
          <a:xfrm>
            <a:off x="1651000" y="-2181"/>
            <a:ext cx="8190230" cy="1330151"/>
          </a:xfrm>
        </p:spPr>
        <p:txBody>
          <a:bodyPr/>
          <a:lstStyle/>
          <a:p>
            <a:pPr marL="0" marR="0" lvl="0" indent="0">
              <a:spcBef>
                <a:spcPts val="0"/>
              </a:spcBef>
              <a:spcAft>
                <a:spcPts val="0"/>
              </a:spcAft>
              <a:buSzPts val="1000"/>
              <a:buNone/>
              <a:tabLst>
                <a:tab pos="457200" algn="l"/>
              </a:tabLst>
            </a:pPr>
            <a:r>
              <a:rPr lang="en-US" dirty="0">
                <a:solidFill>
                  <a:srgbClr val="44494D"/>
                </a:solidFill>
                <a:effectLst/>
                <a:latin typeface="+mj-lt"/>
                <a:ea typeface="Aptos" panose="020B0004020202020204" pitchFamily="34" charset="0"/>
              </a:rPr>
              <a:t>Promote Knowledge Sharing and Collaboration</a:t>
            </a:r>
            <a:endParaRPr lang="en-US" b="1" dirty="0">
              <a:solidFill>
                <a:srgbClr val="44494D"/>
              </a:solidFill>
              <a:effectLst/>
              <a:latin typeface="+mj-lt"/>
              <a:ea typeface="Times New Roman" panose="02020603050405020304" pitchFamily="18" charset="0"/>
              <a:cs typeface="Aptos" panose="020B0004020202020204" pitchFamily="34" charset="0"/>
            </a:endParaRPr>
          </a:p>
        </p:txBody>
      </p:sp>
      <p:sp>
        <p:nvSpPr>
          <p:cNvPr id="2" name="Oval 1">
            <a:extLst>
              <a:ext uri="{FF2B5EF4-FFF2-40B4-BE49-F238E27FC236}">
                <a16:creationId xmlns:a16="http://schemas.microsoft.com/office/drawing/2014/main" id="{4A9A1F75-B944-80A1-EF74-77EA38ADAC88}"/>
              </a:ext>
            </a:extLst>
          </p:cNvPr>
          <p:cNvSpPr/>
          <p:nvPr/>
        </p:nvSpPr>
        <p:spPr>
          <a:xfrm>
            <a:off x="-1119767" y="217184"/>
            <a:ext cx="2057400" cy="2057400"/>
          </a:xfrm>
          <a:prstGeom prst="ellipse">
            <a:avLst/>
          </a:prstGeom>
          <a:solidFill>
            <a:srgbClr val="27AA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dirty="0">
                <a:latin typeface="+mj-lt"/>
              </a:rPr>
              <a:t>   4</a:t>
            </a:r>
          </a:p>
        </p:txBody>
      </p:sp>
      <p:sp>
        <p:nvSpPr>
          <p:cNvPr id="9" name="TextBox 8">
            <a:extLst>
              <a:ext uri="{FF2B5EF4-FFF2-40B4-BE49-F238E27FC236}">
                <a16:creationId xmlns:a16="http://schemas.microsoft.com/office/drawing/2014/main" id="{6A3C2731-A763-451C-DA68-41A8D806A17C}"/>
              </a:ext>
            </a:extLst>
          </p:cNvPr>
          <p:cNvSpPr txBox="1"/>
          <p:nvPr/>
        </p:nvSpPr>
        <p:spPr>
          <a:xfrm>
            <a:off x="1650999" y="1673258"/>
            <a:ext cx="9983537" cy="4293483"/>
          </a:xfrm>
          <a:prstGeom prst="rect">
            <a:avLst/>
          </a:prstGeom>
          <a:noFill/>
        </p:spPr>
        <p:txBody>
          <a:bodyPr wrap="square">
            <a:spAutoFit/>
          </a:bodyPr>
          <a:lstStyle/>
          <a:p>
            <a:pPr marL="285750" marR="0" indent="-285750">
              <a:spcBef>
                <a:spcPts val="0"/>
              </a:spcBef>
              <a:spcAft>
                <a:spcPts val="0"/>
              </a:spcAft>
              <a:buFont typeface="Courier New" panose="02070309020205020404" pitchFamily="49" charset="0"/>
              <a:buChar char="o"/>
            </a:pPr>
            <a:r>
              <a:rPr lang="en-US" sz="2100" kern="100" dirty="0">
                <a:solidFill>
                  <a:srgbClr val="44494D"/>
                </a:solidFill>
                <a:effectLst/>
                <a:latin typeface="+mj-lt"/>
                <a:ea typeface="Aptos" panose="020B0004020202020204" pitchFamily="34" charset="0"/>
                <a:cs typeface="Times New Roman" panose="02020603050405020304" pitchFamily="18" charset="0"/>
              </a:rPr>
              <a:t>Building capacity through </a:t>
            </a:r>
            <a:r>
              <a:rPr lang="en-US" sz="2100" b="1" kern="100" dirty="0">
                <a:solidFill>
                  <a:srgbClr val="F9A43D"/>
                </a:solidFill>
                <a:effectLst/>
                <a:latin typeface="+mj-lt"/>
                <a:ea typeface="Aptos" panose="020B0004020202020204" pitchFamily="34" charset="0"/>
                <a:cs typeface="Times New Roman" panose="02020603050405020304" pitchFamily="18" charset="0"/>
              </a:rPr>
              <a:t>knowledge sharing</a:t>
            </a:r>
            <a:r>
              <a:rPr lang="en-US" sz="2100" kern="100" dirty="0">
                <a:solidFill>
                  <a:srgbClr val="F9A43D"/>
                </a:solidFill>
                <a:effectLst/>
                <a:latin typeface="+mj-lt"/>
                <a:ea typeface="Aptos" panose="020B0004020202020204" pitchFamily="34" charset="0"/>
                <a:cs typeface="Times New Roman" panose="02020603050405020304" pitchFamily="18" charset="0"/>
              </a:rPr>
              <a:t> </a:t>
            </a:r>
            <a:r>
              <a:rPr lang="en-US" sz="2100" kern="100" dirty="0">
                <a:solidFill>
                  <a:srgbClr val="44494D"/>
                </a:solidFill>
                <a:effectLst/>
                <a:latin typeface="+mj-lt"/>
                <a:ea typeface="Aptos" panose="020B0004020202020204" pitchFamily="34" charset="0"/>
                <a:cs typeface="Times New Roman" panose="02020603050405020304" pitchFamily="18" charset="0"/>
              </a:rPr>
              <a:t>is key.</a:t>
            </a:r>
          </a:p>
          <a:p>
            <a:pPr marL="285750" marR="0" indent="-285750">
              <a:spcBef>
                <a:spcPts val="0"/>
              </a:spcBef>
              <a:spcAft>
                <a:spcPts val="0"/>
              </a:spcAft>
              <a:buFont typeface="Courier New" panose="02070309020205020404" pitchFamily="49" charset="0"/>
              <a:buChar char="o"/>
            </a:pPr>
            <a:endParaRPr lang="en-US" sz="2100" kern="100" dirty="0">
              <a:solidFill>
                <a:srgbClr val="44494D"/>
              </a:solidFill>
              <a:effectLst/>
              <a:latin typeface="+mj-lt"/>
              <a:ea typeface="Aptos" panose="020B0004020202020204" pitchFamily="34" charset="0"/>
              <a:cs typeface="Times New Roman" panose="02020603050405020304" pitchFamily="18" charset="0"/>
            </a:endParaRPr>
          </a:p>
          <a:p>
            <a:pPr marL="285750" marR="0" indent="-285750">
              <a:spcBef>
                <a:spcPts val="0"/>
              </a:spcBef>
              <a:spcAft>
                <a:spcPts val="0"/>
              </a:spcAft>
              <a:buFont typeface="Courier New" panose="02070309020205020404" pitchFamily="49" charset="0"/>
              <a:buChar char="o"/>
            </a:pPr>
            <a:r>
              <a:rPr lang="en-US" sz="2100" kern="100" dirty="0">
                <a:solidFill>
                  <a:srgbClr val="44494D"/>
                </a:solidFill>
                <a:effectLst/>
                <a:latin typeface="+mj-lt"/>
                <a:ea typeface="Aptos" panose="020B0004020202020204" pitchFamily="34" charset="0"/>
                <a:cs typeface="Times New Roman" panose="02020603050405020304" pitchFamily="18" charset="0"/>
              </a:rPr>
              <a:t>Platforms for regular exchange between community hospitals and academic centers are essential.</a:t>
            </a:r>
            <a:endParaRPr lang="en-US" sz="2100" kern="100" dirty="0">
              <a:solidFill>
                <a:srgbClr val="44494D"/>
              </a:solidFill>
              <a:latin typeface="+mj-lt"/>
              <a:ea typeface="Aptos" panose="020B0004020202020204" pitchFamily="34" charset="0"/>
              <a:cs typeface="Times New Roman" panose="02020603050405020304" pitchFamily="18" charset="0"/>
            </a:endParaRPr>
          </a:p>
          <a:p>
            <a:pPr marL="285750" marR="0" indent="-285750">
              <a:spcBef>
                <a:spcPts val="0"/>
              </a:spcBef>
              <a:spcAft>
                <a:spcPts val="0"/>
              </a:spcAft>
              <a:buFont typeface="Courier New" panose="02070309020205020404" pitchFamily="49" charset="0"/>
              <a:buChar char="o"/>
            </a:pPr>
            <a:endParaRPr lang="en-US" sz="2100" kern="100" dirty="0">
              <a:solidFill>
                <a:srgbClr val="44494D"/>
              </a:solidFill>
              <a:effectLst/>
              <a:latin typeface="+mj-lt"/>
              <a:ea typeface="Aptos" panose="020B0004020202020204" pitchFamily="34" charset="0"/>
              <a:cs typeface="Times New Roman" panose="02020603050405020304" pitchFamily="18" charset="0"/>
            </a:endParaRPr>
          </a:p>
          <a:p>
            <a:pPr marL="285750" marR="0" indent="-285750">
              <a:spcBef>
                <a:spcPts val="0"/>
              </a:spcBef>
              <a:spcAft>
                <a:spcPts val="0"/>
              </a:spcAft>
              <a:buFont typeface="Courier New" panose="02070309020205020404" pitchFamily="49" charset="0"/>
              <a:buChar char="o"/>
            </a:pPr>
            <a:endParaRPr lang="en-US" sz="2100" kern="100" dirty="0">
              <a:solidFill>
                <a:srgbClr val="44494D"/>
              </a:solidFill>
              <a:latin typeface="+mj-lt"/>
              <a:ea typeface="Aptos" panose="020B0004020202020204" pitchFamily="34" charset="0"/>
              <a:cs typeface="Times New Roman" panose="02020603050405020304" pitchFamily="18" charset="0"/>
            </a:endParaRPr>
          </a:p>
          <a:p>
            <a:pPr marL="285750" marR="0" indent="-285750">
              <a:spcBef>
                <a:spcPts val="0"/>
              </a:spcBef>
              <a:spcAft>
                <a:spcPts val="0"/>
              </a:spcAft>
              <a:buFont typeface="Courier New" panose="02070309020205020404" pitchFamily="49" charset="0"/>
              <a:buChar char="o"/>
            </a:pPr>
            <a:endParaRPr lang="en-US" sz="2100" kern="100" dirty="0">
              <a:solidFill>
                <a:srgbClr val="44494D"/>
              </a:solidFill>
              <a:latin typeface="+mj-lt"/>
              <a:ea typeface="Aptos" panose="020B0004020202020204" pitchFamily="34" charset="0"/>
              <a:cs typeface="Times New Roman" panose="02020603050405020304" pitchFamily="18" charset="0"/>
            </a:endParaRPr>
          </a:p>
          <a:p>
            <a:pPr marL="285750" marR="0" indent="-285750">
              <a:spcBef>
                <a:spcPts val="0"/>
              </a:spcBef>
              <a:spcAft>
                <a:spcPts val="0"/>
              </a:spcAft>
              <a:buFont typeface="Courier New" panose="02070309020205020404" pitchFamily="49" charset="0"/>
              <a:buChar char="o"/>
            </a:pPr>
            <a:endParaRPr lang="en-US" sz="2100" kern="100" dirty="0">
              <a:solidFill>
                <a:srgbClr val="44494D"/>
              </a:solidFill>
              <a:latin typeface="+mj-lt"/>
              <a:ea typeface="Aptos" panose="020B0004020202020204" pitchFamily="34" charset="0"/>
              <a:cs typeface="Times New Roman" panose="02020603050405020304" pitchFamily="18" charset="0"/>
            </a:endParaRPr>
          </a:p>
          <a:p>
            <a:pPr marL="285750" marR="0" indent="-285750">
              <a:spcBef>
                <a:spcPts val="0"/>
              </a:spcBef>
              <a:spcAft>
                <a:spcPts val="0"/>
              </a:spcAft>
              <a:buFont typeface="Courier New" panose="02070309020205020404" pitchFamily="49" charset="0"/>
              <a:buChar char="o"/>
            </a:pPr>
            <a:endParaRPr lang="en-US" sz="2100" kern="100" dirty="0">
              <a:solidFill>
                <a:srgbClr val="44494D"/>
              </a:solidFill>
              <a:latin typeface="+mj-lt"/>
              <a:ea typeface="Aptos" panose="020B0004020202020204" pitchFamily="34" charset="0"/>
              <a:cs typeface="Times New Roman" panose="02020603050405020304" pitchFamily="18" charset="0"/>
            </a:endParaRPr>
          </a:p>
          <a:p>
            <a:pPr marL="285750" marR="0" indent="-285750">
              <a:spcBef>
                <a:spcPts val="0"/>
              </a:spcBef>
              <a:spcAft>
                <a:spcPts val="0"/>
              </a:spcAft>
              <a:buFont typeface="Courier New" panose="02070309020205020404" pitchFamily="49" charset="0"/>
              <a:buChar char="o"/>
            </a:pPr>
            <a:endParaRPr lang="en-US" sz="2100" kern="100" dirty="0">
              <a:solidFill>
                <a:srgbClr val="44494D"/>
              </a:solidFill>
              <a:latin typeface="+mj-lt"/>
              <a:ea typeface="Aptos" panose="020B0004020202020204" pitchFamily="34" charset="0"/>
              <a:cs typeface="Times New Roman" panose="02020603050405020304" pitchFamily="18" charset="0"/>
            </a:endParaRPr>
          </a:p>
          <a:p>
            <a:pPr marL="285750" marR="0" indent="-285750">
              <a:spcBef>
                <a:spcPts val="0"/>
              </a:spcBef>
              <a:spcAft>
                <a:spcPts val="0"/>
              </a:spcAft>
              <a:buFont typeface="Courier New" panose="02070309020205020404" pitchFamily="49" charset="0"/>
              <a:buChar char="o"/>
            </a:pPr>
            <a:endParaRPr lang="en-US" sz="2100" kern="100" dirty="0">
              <a:solidFill>
                <a:srgbClr val="44494D"/>
              </a:solidFill>
              <a:latin typeface="+mj-lt"/>
              <a:ea typeface="Aptos" panose="020B0004020202020204" pitchFamily="34" charset="0"/>
              <a:cs typeface="Times New Roman" panose="02020603050405020304" pitchFamily="18" charset="0"/>
            </a:endParaRPr>
          </a:p>
          <a:p>
            <a:pPr marL="285750" marR="0" indent="-285750">
              <a:spcBef>
                <a:spcPts val="0"/>
              </a:spcBef>
              <a:spcAft>
                <a:spcPts val="0"/>
              </a:spcAft>
              <a:buFont typeface="Courier New" panose="02070309020205020404" pitchFamily="49" charset="0"/>
              <a:buChar char="o"/>
            </a:pPr>
            <a:r>
              <a:rPr lang="en-US" sz="2100" kern="100" dirty="0">
                <a:solidFill>
                  <a:srgbClr val="44494D"/>
                </a:solidFill>
                <a:effectLst/>
                <a:latin typeface="+mj-lt"/>
                <a:ea typeface="Aptos" panose="020B0004020202020204" pitchFamily="34" charset="0"/>
                <a:cs typeface="Times New Roman" panose="02020603050405020304" pitchFamily="18" charset="0"/>
              </a:rPr>
              <a:t>Knowledge sharing enhances trial operations, improves patient recruitment, and enables best practices across diverse settings. </a:t>
            </a:r>
          </a:p>
        </p:txBody>
      </p:sp>
      <p:sp>
        <p:nvSpPr>
          <p:cNvPr id="11" name="Rectangle: Rounded Corners 10">
            <a:extLst>
              <a:ext uri="{FF2B5EF4-FFF2-40B4-BE49-F238E27FC236}">
                <a16:creationId xmlns:a16="http://schemas.microsoft.com/office/drawing/2014/main" id="{441CBD86-534E-C4E3-19E0-61171E3D5BC0}"/>
              </a:ext>
            </a:extLst>
          </p:cNvPr>
          <p:cNvSpPr/>
          <p:nvPr/>
        </p:nvSpPr>
        <p:spPr>
          <a:xfrm>
            <a:off x="2590800" y="3365499"/>
            <a:ext cx="7759700" cy="1648953"/>
          </a:xfrm>
          <a:prstGeom prst="roundRect">
            <a:avLst/>
          </a:prstGeom>
          <a:solidFill>
            <a:srgbClr val="4348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42950" lvl="1" indent="-285750">
              <a:buFont typeface="Courier New" panose="02070309020205020404" pitchFamily="49" charset="0"/>
              <a:buChar char="o"/>
            </a:pPr>
            <a:r>
              <a:rPr lang="en-US" sz="1600" kern="100" dirty="0">
                <a:solidFill>
                  <a:schemeClr val="bg1"/>
                </a:solidFill>
                <a:effectLst/>
                <a:latin typeface="+mj-lt"/>
                <a:ea typeface="Aptos" panose="020B0004020202020204" pitchFamily="34" charset="0"/>
                <a:cs typeface="Times New Roman" panose="02020603050405020304" pitchFamily="18" charset="0"/>
              </a:rPr>
              <a:t>Examples: </a:t>
            </a:r>
          </a:p>
          <a:p>
            <a:pPr marL="1657350" lvl="3" indent="-285750">
              <a:buFont typeface="Courier New" panose="02070309020205020404" pitchFamily="49" charset="0"/>
              <a:buChar char="o"/>
            </a:pPr>
            <a:r>
              <a:rPr lang="en-US" sz="1600" kern="100" dirty="0">
                <a:solidFill>
                  <a:schemeClr val="bg1"/>
                </a:solidFill>
                <a:effectLst/>
                <a:latin typeface="+mj-lt"/>
                <a:ea typeface="Aptos" panose="020B0004020202020204" pitchFamily="34" charset="0"/>
                <a:cs typeface="Times New Roman" panose="02020603050405020304" pitchFamily="18" charset="0"/>
              </a:rPr>
              <a:t>Canadian Critical Care Trials Group (CCCTG)</a:t>
            </a:r>
          </a:p>
          <a:p>
            <a:pPr marL="1657350" lvl="3" indent="-285750">
              <a:buFont typeface="Courier New" panose="02070309020205020404" pitchFamily="49" charset="0"/>
              <a:buChar char="o"/>
            </a:pPr>
            <a:r>
              <a:rPr lang="en-US" sz="1600" kern="100" dirty="0">
                <a:solidFill>
                  <a:schemeClr val="bg1"/>
                </a:solidFill>
                <a:effectLst/>
                <a:latin typeface="+mj-lt"/>
                <a:ea typeface="Aptos" panose="020B0004020202020204" pitchFamily="34" charset="0"/>
                <a:cs typeface="Times New Roman" panose="02020603050405020304" pitchFamily="18" charset="0"/>
              </a:rPr>
              <a:t>UHN’s </a:t>
            </a:r>
            <a:r>
              <a:rPr lang="en-US" sz="1600" kern="100" dirty="0" err="1">
                <a:solidFill>
                  <a:schemeClr val="bg1"/>
                </a:solidFill>
                <a:effectLst/>
                <a:latin typeface="+mj-lt"/>
                <a:ea typeface="Aptos" panose="020B0004020202020204" pitchFamily="34" charset="0"/>
                <a:cs typeface="Times New Roman" panose="02020603050405020304" pitchFamily="18" charset="0"/>
              </a:rPr>
              <a:t>PiPER</a:t>
            </a:r>
            <a:r>
              <a:rPr lang="en-US" sz="1600" kern="100" dirty="0">
                <a:solidFill>
                  <a:schemeClr val="bg1"/>
                </a:solidFill>
                <a:effectLst/>
                <a:latin typeface="+mj-lt"/>
                <a:ea typeface="Aptos" panose="020B0004020202020204" pitchFamily="34" charset="0"/>
                <a:cs typeface="Times New Roman" panose="02020603050405020304" pitchFamily="18" charset="0"/>
              </a:rPr>
              <a:t> community of practice</a:t>
            </a:r>
          </a:p>
          <a:p>
            <a:pPr marL="1657350" lvl="3" indent="-285750">
              <a:buFont typeface="Courier New" panose="02070309020205020404" pitchFamily="49" charset="0"/>
              <a:buChar char="o"/>
            </a:pPr>
            <a:r>
              <a:rPr lang="en-US" sz="1600" kern="100" dirty="0">
                <a:solidFill>
                  <a:schemeClr val="bg1"/>
                </a:solidFill>
                <a:latin typeface="+mj-lt"/>
                <a:ea typeface="Aptos" panose="020B0004020202020204" pitchFamily="34" charset="0"/>
                <a:cs typeface="Times New Roman" panose="02020603050405020304" pitchFamily="18" charset="0"/>
              </a:rPr>
              <a:t>Canadian Cancer Clinical Trials Network (3CTN)</a:t>
            </a:r>
            <a:endParaRPr lang="en-US" sz="1600" kern="100" dirty="0">
              <a:solidFill>
                <a:schemeClr val="bg1"/>
              </a:solidFill>
              <a:effectLst/>
              <a:latin typeface="+mj-lt"/>
              <a:ea typeface="Aptos" panose="020B0004020202020204" pitchFamily="34" charset="0"/>
              <a:cs typeface="Times New Roman" panose="02020603050405020304" pitchFamily="18" charset="0"/>
            </a:endParaRPr>
          </a:p>
          <a:p>
            <a:pPr marL="1657350" lvl="3" indent="-285750">
              <a:buFont typeface="Courier New" panose="02070309020205020404" pitchFamily="49" charset="0"/>
              <a:buChar char="o"/>
            </a:pPr>
            <a:r>
              <a:rPr lang="en-US" sz="1600" kern="100" dirty="0">
                <a:solidFill>
                  <a:schemeClr val="bg1"/>
                </a:solidFill>
                <a:latin typeface="+mj-lt"/>
                <a:cs typeface="Times New Roman" panose="02020603050405020304" pitchFamily="18" charset="0"/>
              </a:rPr>
              <a:t>Activating Research at Community Hospitals Initiative (</a:t>
            </a:r>
            <a:r>
              <a:rPr lang="en-US" sz="1600" kern="100" dirty="0" err="1">
                <a:solidFill>
                  <a:schemeClr val="bg1"/>
                </a:solidFill>
                <a:latin typeface="+mj-lt"/>
                <a:cs typeface="Times New Roman" panose="02020603050405020304" pitchFamily="18" charset="0"/>
              </a:rPr>
              <a:t>ARCHi</a:t>
            </a:r>
            <a:r>
              <a:rPr lang="en-US" sz="1600" kern="100" dirty="0">
                <a:solidFill>
                  <a:schemeClr val="bg1"/>
                </a:solidFill>
                <a:latin typeface="+mj-lt"/>
                <a:cs typeface="Times New Roman" panose="02020603050405020304" pitchFamily="18" charset="0"/>
              </a:rPr>
              <a:t>)</a:t>
            </a:r>
          </a:p>
          <a:p>
            <a:pPr marL="1657350" lvl="3" indent="-285750">
              <a:buFont typeface="Courier New" panose="02070309020205020404" pitchFamily="49" charset="0"/>
              <a:buChar char="o"/>
            </a:pPr>
            <a:r>
              <a:rPr lang="en-US" sz="1600" kern="100" dirty="0">
                <a:solidFill>
                  <a:schemeClr val="bg1"/>
                </a:solidFill>
                <a:latin typeface="+mj-lt"/>
                <a:ea typeface="Aptos" panose="020B0004020202020204" pitchFamily="34" charset="0"/>
                <a:cs typeface="Times New Roman" panose="02020603050405020304" pitchFamily="18" charset="0"/>
              </a:rPr>
              <a:t>Community Hospitals Community of Practice</a:t>
            </a:r>
          </a:p>
        </p:txBody>
      </p:sp>
    </p:spTree>
    <p:extLst>
      <p:ext uri="{BB962C8B-B14F-4D97-AF65-F5344CB8AC3E}">
        <p14:creationId xmlns:p14="http://schemas.microsoft.com/office/powerpoint/2010/main" val="4084019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6E28B91F-92D9-7346-B51A-B3542CE5C627}"/>
              </a:ext>
            </a:extLst>
          </p:cNvPr>
          <p:cNvSpPr txBox="1">
            <a:spLocks/>
          </p:cNvSpPr>
          <p:nvPr/>
        </p:nvSpPr>
        <p:spPr>
          <a:xfrm>
            <a:off x="8978900" y="640427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tx1">
                    <a:tint val="75000"/>
                  </a:schemeClr>
                </a:solidFill>
                <a:latin typeface="Arial" panose="020B0604020202020204" pitchFamily="34" charset="0"/>
                <a:ea typeface="Helvetica Neue" panose="02000503000000020004" pitchFamily="2"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8322CC-3195-5541-9AE0-EB42031DDA1B}" type="slidenum">
              <a:rPr lang="en-US" smtClean="0">
                <a:solidFill>
                  <a:srgbClr val="44494D"/>
                </a:solidFill>
                <a:latin typeface="+mj-lt"/>
              </a:rPr>
              <a:pPr/>
              <a:t>11</a:t>
            </a:fld>
            <a:endParaRPr lang="en-US" dirty="0">
              <a:solidFill>
                <a:srgbClr val="44494D"/>
              </a:solidFill>
              <a:latin typeface="+mj-lt"/>
            </a:endParaRPr>
          </a:p>
        </p:txBody>
      </p:sp>
      <p:sp>
        <p:nvSpPr>
          <p:cNvPr id="8" name="Title 3">
            <a:extLst>
              <a:ext uri="{FF2B5EF4-FFF2-40B4-BE49-F238E27FC236}">
                <a16:creationId xmlns:a16="http://schemas.microsoft.com/office/drawing/2014/main" id="{CFC3E3A6-8783-6A47-BEFB-E40BDCD45AEC}"/>
              </a:ext>
            </a:extLst>
          </p:cNvPr>
          <p:cNvSpPr>
            <a:spLocks noGrp="1"/>
          </p:cNvSpPr>
          <p:nvPr>
            <p:ph type="title"/>
          </p:nvPr>
        </p:nvSpPr>
        <p:spPr>
          <a:xfrm>
            <a:off x="1651000" y="-2181"/>
            <a:ext cx="8190230" cy="1330151"/>
          </a:xfrm>
        </p:spPr>
        <p:txBody>
          <a:bodyPr/>
          <a:lstStyle/>
          <a:p>
            <a:pPr marL="0" marR="0" lvl="0" indent="0">
              <a:spcBef>
                <a:spcPts val="0"/>
              </a:spcBef>
              <a:spcAft>
                <a:spcPts val="0"/>
              </a:spcAft>
              <a:buSzPts val="1000"/>
              <a:buNone/>
              <a:tabLst>
                <a:tab pos="457200" algn="l"/>
              </a:tabLst>
            </a:pPr>
            <a:r>
              <a:rPr lang="en-US" dirty="0">
                <a:solidFill>
                  <a:srgbClr val="44494D"/>
                </a:solidFill>
                <a:effectLst/>
                <a:latin typeface="+mj-lt"/>
                <a:ea typeface="Aptos" panose="020B0004020202020204" pitchFamily="34" charset="0"/>
              </a:rPr>
              <a:t>Ensure Equitable Access to Clinical Trials for Patients</a:t>
            </a:r>
            <a:endParaRPr lang="en-US" b="1" dirty="0">
              <a:solidFill>
                <a:srgbClr val="44494D"/>
              </a:solidFill>
              <a:effectLst/>
              <a:latin typeface="+mj-lt"/>
              <a:ea typeface="Times New Roman" panose="02020603050405020304" pitchFamily="18" charset="0"/>
              <a:cs typeface="Aptos" panose="020B0004020202020204" pitchFamily="34" charset="0"/>
            </a:endParaRPr>
          </a:p>
        </p:txBody>
      </p:sp>
      <p:sp>
        <p:nvSpPr>
          <p:cNvPr id="12" name="Content Placeholder 5">
            <a:extLst>
              <a:ext uri="{FF2B5EF4-FFF2-40B4-BE49-F238E27FC236}">
                <a16:creationId xmlns:a16="http://schemas.microsoft.com/office/drawing/2014/main" id="{53169237-B151-7D2B-4941-AC05A216FF30}"/>
              </a:ext>
            </a:extLst>
          </p:cNvPr>
          <p:cNvSpPr>
            <a:spLocks noGrp="1"/>
          </p:cNvSpPr>
          <p:nvPr>
            <p:ph sz="quarter" idx="25"/>
          </p:nvPr>
        </p:nvSpPr>
        <p:spPr>
          <a:xfrm>
            <a:off x="1651000" y="1686296"/>
            <a:ext cx="10071100" cy="4560109"/>
          </a:xfrm>
        </p:spPr>
        <p:txBody>
          <a:bodyPr>
            <a:normAutofit/>
          </a:bodyPr>
          <a:lstStyle/>
          <a:p>
            <a:pPr marR="0">
              <a:lnSpc>
                <a:spcPct val="200000"/>
              </a:lnSpc>
              <a:spcBef>
                <a:spcPts val="0"/>
              </a:spcBef>
              <a:spcAft>
                <a:spcPts val="0"/>
              </a:spcAft>
              <a:buFont typeface="Courier New" panose="02070309020205020404" pitchFamily="49" charset="0"/>
              <a:buChar char="o"/>
            </a:pPr>
            <a:r>
              <a:rPr lang="en-US" sz="2100" kern="100" dirty="0">
                <a:solidFill>
                  <a:srgbClr val="44494D"/>
                </a:solidFill>
                <a:latin typeface="+mj-lt"/>
                <a:ea typeface="Aptos" panose="020B0004020202020204" pitchFamily="34" charset="0"/>
                <a:cs typeface="Times New Roman" panose="02020603050405020304" pitchFamily="18" charset="0"/>
              </a:rPr>
              <a:t>A</a:t>
            </a:r>
            <a:r>
              <a:rPr lang="en-US" sz="2100" kern="100" dirty="0">
                <a:solidFill>
                  <a:srgbClr val="44494D"/>
                </a:solidFill>
                <a:effectLst/>
                <a:latin typeface="+mj-lt"/>
                <a:ea typeface="Aptos" panose="020B0004020202020204" pitchFamily="34" charset="0"/>
                <a:cs typeface="Times New Roman" panose="02020603050405020304" pitchFamily="18" charset="0"/>
              </a:rPr>
              <a:t>ccess </a:t>
            </a:r>
            <a:r>
              <a:rPr lang="en-US" sz="2100" dirty="0">
                <a:solidFill>
                  <a:srgbClr val="44494D"/>
                </a:solidFill>
                <a:effectLst/>
                <a:latin typeface="+mj-lt"/>
                <a:ea typeface="Aptos" panose="020B0004020202020204" pitchFamily="34" charset="0"/>
              </a:rPr>
              <a:t>to cutting-edge diagnostics and therapeutics to all </a:t>
            </a:r>
            <a:r>
              <a:rPr lang="en-US" sz="2100" kern="100" dirty="0">
                <a:solidFill>
                  <a:srgbClr val="44494D"/>
                </a:solidFill>
                <a:effectLst/>
                <a:latin typeface="+mj-lt"/>
                <a:ea typeface="Aptos" panose="020B0004020202020204" pitchFamily="34" charset="0"/>
                <a:cs typeface="Times New Roman" panose="02020603050405020304" pitchFamily="18" charset="0"/>
              </a:rPr>
              <a:t>Ontarians.</a:t>
            </a:r>
          </a:p>
          <a:p>
            <a:pPr marR="0">
              <a:lnSpc>
                <a:spcPct val="200000"/>
              </a:lnSpc>
              <a:spcBef>
                <a:spcPts val="0"/>
              </a:spcBef>
              <a:spcAft>
                <a:spcPts val="0"/>
              </a:spcAft>
              <a:buFont typeface="Courier New" panose="02070309020205020404" pitchFamily="49" charset="0"/>
              <a:buChar char="o"/>
            </a:pPr>
            <a:r>
              <a:rPr lang="en-US" sz="2100" kern="100" dirty="0">
                <a:solidFill>
                  <a:srgbClr val="44494D"/>
                </a:solidFill>
                <a:effectLst/>
                <a:latin typeface="+mj-lt"/>
                <a:ea typeface="Aptos" panose="020B0004020202020204" pitchFamily="34" charset="0"/>
                <a:cs typeface="Times New Roman" panose="02020603050405020304" pitchFamily="18" charset="0"/>
              </a:rPr>
              <a:t>Community hospitals </a:t>
            </a:r>
            <a:r>
              <a:rPr lang="en-US" sz="2100" b="1" kern="100" dirty="0">
                <a:solidFill>
                  <a:srgbClr val="F9A43D"/>
                </a:solidFill>
                <a:effectLst/>
                <a:latin typeface="+mj-lt"/>
                <a:ea typeface="Aptos" panose="020B0004020202020204" pitchFamily="34" charset="0"/>
                <a:cs typeface="Times New Roman" panose="02020603050405020304" pitchFamily="18" charset="0"/>
              </a:rPr>
              <a:t>bridge care gaps </a:t>
            </a:r>
            <a:r>
              <a:rPr lang="en-US" sz="2100" kern="100" dirty="0">
                <a:solidFill>
                  <a:srgbClr val="44494D"/>
                </a:solidFill>
                <a:effectLst/>
                <a:latin typeface="+mj-lt"/>
                <a:ea typeface="Aptos" panose="020B0004020202020204" pitchFamily="34" charset="0"/>
                <a:cs typeface="Times New Roman" panose="02020603050405020304" pitchFamily="18" charset="0"/>
              </a:rPr>
              <a:t>for disadvantaged patients.</a:t>
            </a:r>
          </a:p>
          <a:p>
            <a:pPr marR="0">
              <a:lnSpc>
                <a:spcPct val="200000"/>
              </a:lnSpc>
              <a:spcBef>
                <a:spcPts val="0"/>
              </a:spcBef>
              <a:spcAft>
                <a:spcPts val="0"/>
              </a:spcAft>
              <a:buFont typeface="Courier New" panose="02070309020205020404" pitchFamily="49" charset="0"/>
              <a:buChar char="o"/>
            </a:pPr>
            <a:r>
              <a:rPr lang="en-US" sz="2100" kern="100" dirty="0">
                <a:solidFill>
                  <a:srgbClr val="44494D"/>
                </a:solidFill>
                <a:effectLst/>
                <a:latin typeface="+mj-lt"/>
                <a:ea typeface="Aptos" panose="020B0004020202020204" pitchFamily="34" charset="0"/>
                <a:cs typeface="Times New Roman" panose="02020603050405020304" pitchFamily="18" charset="0"/>
              </a:rPr>
              <a:t>Use remote models like CRAFT (3CTN) to increase trial access.</a:t>
            </a:r>
          </a:p>
          <a:p>
            <a:pPr marR="0">
              <a:lnSpc>
                <a:spcPct val="200000"/>
              </a:lnSpc>
              <a:spcBef>
                <a:spcPts val="0"/>
              </a:spcBef>
              <a:spcAft>
                <a:spcPts val="0"/>
              </a:spcAft>
              <a:buFont typeface="Courier New" panose="02070309020205020404" pitchFamily="49" charset="0"/>
              <a:buChar char="o"/>
            </a:pPr>
            <a:r>
              <a:rPr lang="en-US" sz="2100" kern="100" dirty="0">
                <a:solidFill>
                  <a:srgbClr val="44494D"/>
                </a:solidFill>
                <a:effectLst/>
                <a:latin typeface="+mj-lt"/>
                <a:ea typeface="Aptos" panose="020B0004020202020204" pitchFamily="34" charset="0"/>
                <a:cs typeface="Times New Roman" panose="02020603050405020304" pitchFamily="18" charset="0"/>
              </a:rPr>
              <a:t>Embed trials in community settings for broader reach.</a:t>
            </a:r>
          </a:p>
        </p:txBody>
      </p:sp>
      <p:sp>
        <p:nvSpPr>
          <p:cNvPr id="2" name="Oval 1">
            <a:extLst>
              <a:ext uri="{FF2B5EF4-FFF2-40B4-BE49-F238E27FC236}">
                <a16:creationId xmlns:a16="http://schemas.microsoft.com/office/drawing/2014/main" id="{1826383B-C023-E9D6-36F4-29D8CB0B95D1}"/>
              </a:ext>
            </a:extLst>
          </p:cNvPr>
          <p:cNvSpPr/>
          <p:nvPr/>
        </p:nvSpPr>
        <p:spPr>
          <a:xfrm>
            <a:off x="-1119767" y="217184"/>
            <a:ext cx="2057400" cy="2057400"/>
          </a:xfrm>
          <a:prstGeom prst="ellipse">
            <a:avLst/>
          </a:prstGeom>
          <a:solidFill>
            <a:srgbClr val="27AA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dirty="0">
                <a:latin typeface="+mj-lt"/>
              </a:rPr>
              <a:t>   5</a:t>
            </a:r>
          </a:p>
        </p:txBody>
      </p:sp>
    </p:spTree>
    <p:extLst>
      <p:ext uri="{BB962C8B-B14F-4D97-AF65-F5344CB8AC3E}">
        <p14:creationId xmlns:p14="http://schemas.microsoft.com/office/powerpoint/2010/main" val="4294621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67F7314D-422F-5547-A7D1-311A62C6930D}"/>
              </a:ext>
            </a:extLst>
          </p:cNvPr>
          <p:cNvSpPr>
            <a:spLocks noGrp="1"/>
          </p:cNvSpPr>
          <p:nvPr>
            <p:ph type="sldNum" sz="quarter" idx="12"/>
          </p:nvPr>
        </p:nvSpPr>
        <p:spPr>
          <a:xfrm>
            <a:off x="8978900" y="6414780"/>
            <a:ext cx="2743200" cy="365125"/>
          </a:xfrm>
        </p:spPr>
        <p:txBody>
          <a:bodyPr/>
          <a:lstStyle/>
          <a:p>
            <a:fld id="{F38322CC-3195-5541-9AE0-EB42031DDA1B}" type="slidenum">
              <a:rPr lang="en-US" smtClean="0">
                <a:solidFill>
                  <a:srgbClr val="44494D"/>
                </a:solidFill>
                <a:latin typeface="+mj-lt"/>
              </a:rPr>
              <a:pPr/>
              <a:t>12</a:t>
            </a:fld>
            <a:endParaRPr lang="en-US" dirty="0">
              <a:solidFill>
                <a:srgbClr val="44494D"/>
              </a:solidFill>
              <a:latin typeface="+mj-lt"/>
            </a:endParaRPr>
          </a:p>
        </p:txBody>
      </p:sp>
      <p:sp>
        <p:nvSpPr>
          <p:cNvPr id="10" name="Title 3">
            <a:extLst>
              <a:ext uri="{FF2B5EF4-FFF2-40B4-BE49-F238E27FC236}">
                <a16:creationId xmlns:a16="http://schemas.microsoft.com/office/drawing/2014/main" id="{FACAF80C-7E97-5447-A01D-7864691A6415}"/>
              </a:ext>
            </a:extLst>
          </p:cNvPr>
          <p:cNvSpPr>
            <a:spLocks noGrp="1"/>
          </p:cNvSpPr>
          <p:nvPr>
            <p:ph type="title"/>
          </p:nvPr>
        </p:nvSpPr>
        <p:spPr>
          <a:xfrm>
            <a:off x="1651000" y="-2181"/>
            <a:ext cx="8190230" cy="1330151"/>
          </a:xfrm>
        </p:spPr>
        <p:txBody>
          <a:bodyPr/>
          <a:lstStyle/>
          <a:p>
            <a:r>
              <a:rPr lang="en-US" dirty="0">
                <a:solidFill>
                  <a:srgbClr val="44494D"/>
                </a:solidFill>
                <a:latin typeface="+mj-lt"/>
              </a:rPr>
              <a:t>Recap: Five Solutions</a:t>
            </a:r>
          </a:p>
        </p:txBody>
      </p:sp>
      <p:sp>
        <p:nvSpPr>
          <p:cNvPr id="2" name="Rectangle: Rounded Corners 1">
            <a:extLst>
              <a:ext uri="{FF2B5EF4-FFF2-40B4-BE49-F238E27FC236}">
                <a16:creationId xmlns:a16="http://schemas.microsoft.com/office/drawing/2014/main" id="{3B8DBCFB-3911-A972-1F07-E6F3FE3BDB3E}"/>
              </a:ext>
            </a:extLst>
          </p:cNvPr>
          <p:cNvSpPr/>
          <p:nvPr/>
        </p:nvSpPr>
        <p:spPr>
          <a:xfrm>
            <a:off x="1866900" y="2014000"/>
            <a:ext cx="2834640" cy="1828800"/>
          </a:xfrm>
          <a:prstGeom prst="roundRect">
            <a:avLst/>
          </a:prstGeom>
          <a:solidFill>
            <a:srgbClr val="27AA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mj-lt"/>
              </a:rPr>
              <a:t>Partnerships</a:t>
            </a:r>
          </a:p>
        </p:txBody>
      </p:sp>
      <p:sp>
        <p:nvSpPr>
          <p:cNvPr id="3" name="Rectangle: Rounded Corners 2">
            <a:extLst>
              <a:ext uri="{FF2B5EF4-FFF2-40B4-BE49-F238E27FC236}">
                <a16:creationId xmlns:a16="http://schemas.microsoft.com/office/drawing/2014/main" id="{618E9E11-764B-60B5-1183-60C861455AB2}"/>
              </a:ext>
            </a:extLst>
          </p:cNvPr>
          <p:cNvSpPr/>
          <p:nvPr/>
        </p:nvSpPr>
        <p:spPr>
          <a:xfrm>
            <a:off x="6372225" y="3985675"/>
            <a:ext cx="2834640" cy="1828800"/>
          </a:xfrm>
          <a:prstGeom prst="roundRect">
            <a:avLst/>
          </a:prstGeom>
          <a:solidFill>
            <a:srgbClr val="27AA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mj-lt"/>
              </a:rPr>
              <a:t>Centralized Support</a:t>
            </a:r>
          </a:p>
        </p:txBody>
      </p:sp>
      <p:sp>
        <p:nvSpPr>
          <p:cNvPr id="4" name="Rectangle: Rounded Corners 3">
            <a:extLst>
              <a:ext uri="{FF2B5EF4-FFF2-40B4-BE49-F238E27FC236}">
                <a16:creationId xmlns:a16="http://schemas.microsoft.com/office/drawing/2014/main" id="{BDB2D532-21A3-A86D-7B05-CFC00A331D63}"/>
              </a:ext>
            </a:extLst>
          </p:cNvPr>
          <p:cNvSpPr/>
          <p:nvPr/>
        </p:nvSpPr>
        <p:spPr>
          <a:xfrm>
            <a:off x="7848600" y="2014000"/>
            <a:ext cx="2834640" cy="1828800"/>
          </a:xfrm>
          <a:prstGeom prst="roundRect">
            <a:avLst/>
          </a:prstGeom>
          <a:solidFill>
            <a:srgbClr val="27AA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mj-lt"/>
              </a:rPr>
              <a:t>Infrastructure Investment</a:t>
            </a:r>
          </a:p>
        </p:txBody>
      </p:sp>
      <p:sp>
        <p:nvSpPr>
          <p:cNvPr id="5" name="Rectangle: Rounded Corners 4">
            <a:extLst>
              <a:ext uri="{FF2B5EF4-FFF2-40B4-BE49-F238E27FC236}">
                <a16:creationId xmlns:a16="http://schemas.microsoft.com/office/drawing/2014/main" id="{4F9664C2-302F-05F4-69A1-942CE3DCF78A}"/>
              </a:ext>
            </a:extLst>
          </p:cNvPr>
          <p:cNvSpPr/>
          <p:nvPr/>
        </p:nvSpPr>
        <p:spPr>
          <a:xfrm>
            <a:off x="4857750" y="2014000"/>
            <a:ext cx="2834640" cy="1828800"/>
          </a:xfrm>
          <a:prstGeom prst="roundRect">
            <a:avLst/>
          </a:prstGeom>
          <a:solidFill>
            <a:srgbClr val="27AA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mj-lt"/>
              </a:rPr>
              <a:t>Equitable Access</a:t>
            </a:r>
          </a:p>
        </p:txBody>
      </p:sp>
      <p:sp>
        <p:nvSpPr>
          <p:cNvPr id="7" name="Rectangle: Rounded Corners 6">
            <a:extLst>
              <a:ext uri="{FF2B5EF4-FFF2-40B4-BE49-F238E27FC236}">
                <a16:creationId xmlns:a16="http://schemas.microsoft.com/office/drawing/2014/main" id="{C4046985-8D82-EB54-EBE0-29A90DC15CA8}"/>
              </a:ext>
            </a:extLst>
          </p:cNvPr>
          <p:cNvSpPr/>
          <p:nvPr/>
        </p:nvSpPr>
        <p:spPr>
          <a:xfrm>
            <a:off x="3360420" y="3985675"/>
            <a:ext cx="2834640" cy="1828800"/>
          </a:xfrm>
          <a:prstGeom prst="roundRect">
            <a:avLst/>
          </a:prstGeom>
          <a:solidFill>
            <a:srgbClr val="27AA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mj-lt"/>
              </a:rPr>
              <a:t>Knowledge Sharing</a:t>
            </a:r>
          </a:p>
        </p:txBody>
      </p:sp>
    </p:spTree>
    <p:extLst>
      <p:ext uri="{BB962C8B-B14F-4D97-AF65-F5344CB8AC3E}">
        <p14:creationId xmlns:p14="http://schemas.microsoft.com/office/powerpoint/2010/main" val="36433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F3F1BFD-1588-458C-7267-BAB36929197D}"/>
              </a:ext>
            </a:extLst>
          </p:cNvPr>
          <p:cNvSpPr txBox="1"/>
          <p:nvPr/>
        </p:nvSpPr>
        <p:spPr>
          <a:xfrm>
            <a:off x="3781425" y="2367171"/>
            <a:ext cx="5602239" cy="2123658"/>
          </a:xfrm>
          <a:prstGeom prst="rect">
            <a:avLst/>
          </a:prstGeom>
          <a:noFill/>
        </p:spPr>
        <p:txBody>
          <a:bodyPr wrap="none" rtlCol="0">
            <a:spAutoFit/>
          </a:bodyPr>
          <a:lstStyle/>
          <a:p>
            <a:r>
              <a:rPr lang="en-US" sz="4400" dirty="0">
                <a:solidFill>
                  <a:srgbClr val="43484C"/>
                </a:solidFill>
                <a:latin typeface="+mj-lt"/>
              </a:rPr>
              <a:t>It’s not the </a:t>
            </a:r>
            <a:r>
              <a:rPr lang="en-US" sz="4400" b="1" dirty="0">
                <a:solidFill>
                  <a:srgbClr val="F9A43D"/>
                </a:solidFill>
                <a:latin typeface="+mj-lt"/>
              </a:rPr>
              <a:t>ANSWER </a:t>
            </a:r>
          </a:p>
          <a:p>
            <a:r>
              <a:rPr lang="en-US" sz="4400" dirty="0">
                <a:solidFill>
                  <a:srgbClr val="43484C"/>
                </a:solidFill>
                <a:latin typeface="+mj-lt"/>
              </a:rPr>
              <a:t>that enlightens,</a:t>
            </a:r>
            <a:br>
              <a:rPr lang="en-US" sz="4400" dirty="0">
                <a:solidFill>
                  <a:srgbClr val="43484C"/>
                </a:solidFill>
                <a:latin typeface="+mj-lt"/>
              </a:rPr>
            </a:br>
            <a:r>
              <a:rPr lang="en-US" sz="4400" dirty="0">
                <a:solidFill>
                  <a:srgbClr val="43484C"/>
                </a:solidFill>
                <a:latin typeface="+mj-lt"/>
              </a:rPr>
              <a:t>but the </a:t>
            </a:r>
            <a:r>
              <a:rPr lang="en-US" sz="4400" b="1" dirty="0">
                <a:solidFill>
                  <a:srgbClr val="F9A43D"/>
                </a:solidFill>
                <a:latin typeface="+mj-lt"/>
              </a:rPr>
              <a:t>QUESTION</a:t>
            </a:r>
            <a:r>
              <a:rPr lang="en-US" sz="4400" b="1" dirty="0">
                <a:solidFill>
                  <a:srgbClr val="43484C"/>
                </a:solidFill>
                <a:latin typeface="+mj-lt"/>
              </a:rPr>
              <a:t>.</a:t>
            </a:r>
            <a:endParaRPr lang="en-US" sz="4400" b="1" dirty="0">
              <a:solidFill>
                <a:srgbClr val="F9A43D"/>
              </a:solidFill>
              <a:latin typeface="+mj-lt"/>
            </a:endParaRPr>
          </a:p>
        </p:txBody>
      </p:sp>
      <p:sp>
        <p:nvSpPr>
          <p:cNvPr id="9" name="TextBox 8">
            <a:extLst>
              <a:ext uri="{FF2B5EF4-FFF2-40B4-BE49-F238E27FC236}">
                <a16:creationId xmlns:a16="http://schemas.microsoft.com/office/drawing/2014/main" id="{9A7CF171-CC67-A57B-442C-317FC0AEB5A1}"/>
              </a:ext>
            </a:extLst>
          </p:cNvPr>
          <p:cNvSpPr txBox="1"/>
          <p:nvPr/>
        </p:nvSpPr>
        <p:spPr>
          <a:xfrm>
            <a:off x="3781425" y="4575691"/>
            <a:ext cx="4527201" cy="338554"/>
          </a:xfrm>
          <a:prstGeom prst="rect">
            <a:avLst/>
          </a:prstGeom>
          <a:noFill/>
        </p:spPr>
        <p:txBody>
          <a:bodyPr wrap="none" rtlCol="0">
            <a:spAutoFit/>
          </a:bodyPr>
          <a:lstStyle/>
          <a:p>
            <a:r>
              <a:rPr lang="en-US" sz="1600" dirty="0">
                <a:latin typeface="+mj-lt"/>
              </a:rPr>
              <a:t>- Eugène Ionesco, </a:t>
            </a:r>
            <a:r>
              <a:rPr lang="en-CA" sz="1600" dirty="0">
                <a:effectLst/>
                <a:latin typeface="+mj-lt"/>
                <a:ea typeface="Aptos" panose="020B0004020202020204" pitchFamily="34" charset="0"/>
                <a:cs typeface="Aptos" panose="020B0004020202020204" pitchFamily="34" charset="0"/>
              </a:rPr>
              <a:t>Romanian-French playwright</a:t>
            </a:r>
            <a:endParaRPr lang="en-US" sz="1600" dirty="0">
              <a:latin typeface="+mj-lt"/>
            </a:endParaRPr>
          </a:p>
        </p:txBody>
      </p:sp>
      <p:sp>
        <p:nvSpPr>
          <p:cNvPr id="10" name="TextBox 9">
            <a:extLst>
              <a:ext uri="{FF2B5EF4-FFF2-40B4-BE49-F238E27FC236}">
                <a16:creationId xmlns:a16="http://schemas.microsoft.com/office/drawing/2014/main" id="{31D22F26-45B4-E6B0-82D4-48CA71B035DC}"/>
              </a:ext>
            </a:extLst>
          </p:cNvPr>
          <p:cNvSpPr txBox="1"/>
          <p:nvPr/>
        </p:nvSpPr>
        <p:spPr>
          <a:xfrm>
            <a:off x="3150647" y="1670566"/>
            <a:ext cx="800219" cy="2308324"/>
          </a:xfrm>
          <a:prstGeom prst="rect">
            <a:avLst/>
          </a:prstGeom>
          <a:noFill/>
        </p:spPr>
        <p:txBody>
          <a:bodyPr wrap="none" rtlCol="0">
            <a:spAutoFit/>
          </a:bodyPr>
          <a:lstStyle/>
          <a:p>
            <a:r>
              <a:rPr lang="en-US" sz="14400" dirty="0">
                <a:solidFill>
                  <a:srgbClr val="27AAE2"/>
                </a:solidFill>
                <a:latin typeface="+mj-lt"/>
              </a:rPr>
              <a:t>“</a:t>
            </a:r>
          </a:p>
        </p:txBody>
      </p:sp>
      <p:sp>
        <p:nvSpPr>
          <p:cNvPr id="11" name="TextBox 10">
            <a:extLst>
              <a:ext uri="{FF2B5EF4-FFF2-40B4-BE49-F238E27FC236}">
                <a16:creationId xmlns:a16="http://schemas.microsoft.com/office/drawing/2014/main" id="{3FF8007C-3892-3ACF-FF04-B2BCC5F017E7}"/>
              </a:ext>
            </a:extLst>
          </p:cNvPr>
          <p:cNvSpPr txBox="1"/>
          <p:nvPr/>
        </p:nvSpPr>
        <p:spPr>
          <a:xfrm rot="10800000">
            <a:off x="8741822" y="2730401"/>
            <a:ext cx="800219" cy="2308324"/>
          </a:xfrm>
          <a:prstGeom prst="rect">
            <a:avLst/>
          </a:prstGeom>
          <a:noFill/>
        </p:spPr>
        <p:txBody>
          <a:bodyPr wrap="none" rtlCol="0">
            <a:spAutoFit/>
          </a:bodyPr>
          <a:lstStyle/>
          <a:p>
            <a:r>
              <a:rPr lang="en-US" sz="14400" dirty="0">
                <a:solidFill>
                  <a:srgbClr val="27AAE2"/>
                </a:solidFill>
                <a:latin typeface="+mj-lt"/>
              </a:rPr>
              <a:t>“</a:t>
            </a:r>
          </a:p>
        </p:txBody>
      </p:sp>
    </p:spTree>
    <p:extLst>
      <p:ext uri="{BB962C8B-B14F-4D97-AF65-F5344CB8AC3E}">
        <p14:creationId xmlns:p14="http://schemas.microsoft.com/office/powerpoint/2010/main" val="3529728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D475F-A26C-1B4E-99FE-FF80FABD8519}"/>
              </a:ext>
            </a:extLst>
          </p:cNvPr>
          <p:cNvSpPr>
            <a:spLocks noGrp="1"/>
          </p:cNvSpPr>
          <p:nvPr>
            <p:ph type="title"/>
          </p:nvPr>
        </p:nvSpPr>
        <p:spPr/>
        <p:txBody>
          <a:bodyPr>
            <a:normAutofit/>
          </a:bodyPr>
          <a:lstStyle/>
          <a:p>
            <a:r>
              <a:rPr lang="en-US" sz="4400" dirty="0">
                <a:solidFill>
                  <a:srgbClr val="43484C"/>
                </a:solidFill>
              </a:rPr>
              <a:t>Questions?</a:t>
            </a:r>
          </a:p>
        </p:txBody>
      </p:sp>
      <p:sp>
        <p:nvSpPr>
          <p:cNvPr id="4" name="Text Placeholder 3">
            <a:extLst>
              <a:ext uri="{FF2B5EF4-FFF2-40B4-BE49-F238E27FC236}">
                <a16:creationId xmlns:a16="http://schemas.microsoft.com/office/drawing/2014/main" id="{85472C90-6182-2942-9D87-A168D7789010}"/>
              </a:ext>
            </a:extLst>
          </p:cNvPr>
          <p:cNvSpPr>
            <a:spLocks noGrp="1"/>
          </p:cNvSpPr>
          <p:nvPr>
            <p:ph type="body" sz="quarter" idx="11"/>
          </p:nvPr>
        </p:nvSpPr>
        <p:spPr>
          <a:xfrm>
            <a:off x="9771402" y="2673065"/>
            <a:ext cx="2420598" cy="1677538"/>
          </a:xfrm>
        </p:spPr>
        <p:txBody>
          <a:bodyPr>
            <a:normAutofit fontScale="92500" lnSpcReduction="10000"/>
          </a:bodyPr>
          <a:lstStyle/>
          <a:p>
            <a:pPr>
              <a:lnSpc>
                <a:spcPct val="100000"/>
              </a:lnSpc>
            </a:pPr>
            <a:r>
              <a:rPr lang="en-US" sz="1800" u="sng" dirty="0">
                <a:solidFill>
                  <a:srgbClr val="44494D"/>
                </a:solidFill>
              </a:rPr>
              <a:t>Contact</a:t>
            </a:r>
          </a:p>
          <a:p>
            <a:pPr>
              <a:lnSpc>
                <a:spcPct val="100000"/>
              </a:lnSpc>
            </a:pPr>
            <a:r>
              <a:rPr lang="en-US" sz="1800" dirty="0">
                <a:solidFill>
                  <a:srgbClr val="44494D"/>
                </a:solidFill>
              </a:rPr>
              <a:t>Carley McPherson</a:t>
            </a:r>
          </a:p>
          <a:p>
            <a:pPr>
              <a:lnSpc>
                <a:spcPct val="100000"/>
              </a:lnSpc>
            </a:pPr>
            <a:r>
              <a:rPr lang="en-US" sz="1800" dirty="0">
                <a:solidFill>
                  <a:srgbClr val="44494D"/>
                </a:solidFill>
              </a:rPr>
              <a:t>Director, Research, Lakeridge Health</a:t>
            </a:r>
          </a:p>
          <a:p>
            <a:pPr>
              <a:lnSpc>
                <a:spcPct val="100000"/>
              </a:lnSpc>
            </a:pPr>
            <a:r>
              <a:rPr lang="en-US" sz="1800" dirty="0">
                <a:hlinkClick r:id="rId2"/>
              </a:rPr>
              <a:t>camcpherson@lh.ca</a:t>
            </a:r>
            <a:r>
              <a:rPr lang="en-US" sz="1800" dirty="0"/>
              <a:t> </a:t>
            </a:r>
          </a:p>
        </p:txBody>
      </p:sp>
      <p:pic>
        <p:nvPicPr>
          <p:cNvPr id="8194" name="Picture 2" descr="El conjunto de 30 íconos de redes sociales incluye íconos de X Facebook ...">
            <a:extLst>
              <a:ext uri="{FF2B5EF4-FFF2-40B4-BE49-F238E27FC236}">
                <a16:creationId xmlns:a16="http://schemas.microsoft.com/office/drawing/2014/main" id="{37B0F600-59FC-5EBE-C085-B99C8E59D5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725" t="35406" r="59085" b="38796"/>
          <a:stretch/>
        </p:blipFill>
        <p:spPr bwMode="auto">
          <a:xfrm>
            <a:off x="9771402" y="4350603"/>
            <a:ext cx="973422" cy="436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250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3C86A1-CFF1-9CD5-836D-7A01D196F271}"/>
              </a:ext>
            </a:extLst>
          </p:cNvPr>
          <p:cNvSpPr>
            <a:spLocks noGrp="1"/>
          </p:cNvSpPr>
          <p:nvPr>
            <p:ph sz="quarter" idx="13"/>
          </p:nvPr>
        </p:nvSpPr>
        <p:spPr>
          <a:xfrm>
            <a:off x="0" y="0"/>
            <a:ext cx="12191999" cy="6858000"/>
          </a:xfrm>
        </p:spPr>
        <p:txBody>
          <a:bodyPr anchor="ctr">
            <a:normAutofit/>
          </a:bodyPr>
          <a:lstStyle/>
          <a:p>
            <a:pPr marL="0" indent="0" algn="ctr">
              <a:lnSpc>
                <a:spcPct val="100000"/>
              </a:lnSpc>
              <a:buNone/>
            </a:pPr>
            <a:r>
              <a:rPr lang="en-US" sz="7200" dirty="0">
                <a:solidFill>
                  <a:srgbClr val="44494D"/>
                </a:solidFill>
              </a:rPr>
              <a:t>Why do we conduct </a:t>
            </a:r>
          </a:p>
          <a:p>
            <a:pPr marL="0" indent="0" algn="ctr">
              <a:lnSpc>
                <a:spcPct val="100000"/>
              </a:lnSpc>
              <a:buNone/>
            </a:pPr>
            <a:r>
              <a:rPr lang="en-US" sz="7200" b="1" dirty="0">
                <a:solidFill>
                  <a:srgbClr val="27AAE2"/>
                </a:solidFill>
              </a:rPr>
              <a:t>clinical trials</a:t>
            </a:r>
            <a:r>
              <a:rPr lang="en-US" sz="7200" dirty="0">
                <a:solidFill>
                  <a:srgbClr val="44494D"/>
                </a:solidFill>
              </a:rPr>
              <a:t>?</a:t>
            </a:r>
          </a:p>
        </p:txBody>
      </p:sp>
      <p:sp>
        <p:nvSpPr>
          <p:cNvPr id="4" name="Slide Number Placeholder 3">
            <a:extLst>
              <a:ext uri="{FF2B5EF4-FFF2-40B4-BE49-F238E27FC236}">
                <a16:creationId xmlns:a16="http://schemas.microsoft.com/office/drawing/2014/main" id="{F551CB14-7079-D0D8-07BE-5D00D1985F26}"/>
              </a:ext>
            </a:extLst>
          </p:cNvPr>
          <p:cNvSpPr>
            <a:spLocks noGrp="1"/>
          </p:cNvSpPr>
          <p:nvPr>
            <p:ph type="sldNum" sz="quarter" idx="12"/>
          </p:nvPr>
        </p:nvSpPr>
        <p:spPr/>
        <p:txBody>
          <a:bodyPr/>
          <a:lstStyle/>
          <a:p>
            <a:fld id="{F38322CC-3195-5541-9AE0-EB42031DDA1B}" type="slidenum">
              <a:rPr lang="en-US" smtClean="0"/>
              <a:pPr/>
              <a:t>2</a:t>
            </a:fld>
            <a:endParaRPr lang="en-US" dirty="0"/>
          </a:p>
        </p:txBody>
      </p:sp>
    </p:spTree>
    <p:extLst>
      <p:ext uri="{BB962C8B-B14F-4D97-AF65-F5344CB8AC3E}">
        <p14:creationId xmlns:p14="http://schemas.microsoft.com/office/powerpoint/2010/main" val="422459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3C86A1-CFF1-9CD5-836D-7A01D196F271}"/>
              </a:ext>
            </a:extLst>
          </p:cNvPr>
          <p:cNvSpPr>
            <a:spLocks noGrp="1"/>
          </p:cNvSpPr>
          <p:nvPr>
            <p:ph sz="quarter" idx="13"/>
          </p:nvPr>
        </p:nvSpPr>
        <p:spPr>
          <a:xfrm>
            <a:off x="7180929" y="5435212"/>
            <a:ext cx="4173457" cy="769442"/>
          </a:xfrm>
        </p:spPr>
        <p:txBody>
          <a:bodyPr numCol="1" anchor="ctr">
            <a:noAutofit/>
          </a:bodyPr>
          <a:lstStyle/>
          <a:p>
            <a:pPr marL="0" indent="0" algn="ctr">
              <a:lnSpc>
                <a:spcPct val="100000"/>
              </a:lnSpc>
              <a:buNone/>
            </a:pPr>
            <a:r>
              <a:rPr lang="en-US" dirty="0">
                <a:effectLst/>
                <a:latin typeface="+mj-lt"/>
                <a:ea typeface="Aptos" panose="020B0004020202020204" pitchFamily="34" charset="0"/>
              </a:rPr>
              <a:t>[Hospitals]: To deliver improved therapeutics for </a:t>
            </a:r>
            <a:r>
              <a:rPr lang="en-US" sz="2800" b="1" u="sng" dirty="0">
                <a:solidFill>
                  <a:srgbClr val="27AAE2"/>
                </a:solidFill>
                <a:effectLst/>
                <a:latin typeface="+mj-lt"/>
                <a:ea typeface="Aptos" panose="020B0004020202020204" pitchFamily="34" charset="0"/>
              </a:rPr>
              <a:t>people</a:t>
            </a:r>
            <a:endParaRPr lang="en-US" b="1" u="sng" dirty="0">
              <a:solidFill>
                <a:srgbClr val="27AAE2"/>
              </a:solidFill>
              <a:latin typeface="+mj-lt"/>
            </a:endParaRPr>
          </a:p>
        </p:txBody>
      </p:sp>
      <p:sp>
        <p:nvSpPr>
          <p:cNvPr id="4" name="Slide Number Placeholder 3">
            <a:extLst>
              <a:ext uri="{FF2B5EF4-FFF2-40B4-BE49-F238E27FC236}">
                <a16:creationId xmlns:a16="http://schemas.microsoft.com/office/drawing/2014/main" id="{F551CB14-7079-D0D8-07BE-5D00D1985F26}"/>
              </a:ext>
            </a:extLst>
          </p:cNvPr>
          <p:cNvSpPr>
            <a:spLocks noGrp="1"/>
          </p:cNvSpPr>
          <p:nvPr>
            <p:ph type="sldNum" sz="quarter" idx="12"/>
          </p:nvPr>
        </p:nvSpPr>
        <p:spPr/>
        <p:txBody>
          <a:bodyPr/>
          <a:lstStyle/>
          <a:p>
            <a:fld id="{F38322CC-3195-5541-9AE0-EB42031DDA1B}" type="slidenum">
              <a:rPr lang="en-US" smtClean="0"/>
              <a:pPr/>
              <a:t>3</a:t>
            </a:fld>
            <a:endParaRPr lang="en-US" dirty="0"/>
          </a:p>
        </p:txBody>
      </p:sp>
      <p:pic>
        <p:nvPicPr>
          <p:cNvPr id="2050" name="Picture 2" descr="Free Medications Tablets photo and picture">
            <a:extLst>
              <a:ext uri="{FF2B5EF4-FFF2-40B4-BE49-F238E27FC236}">
                <a16:creationId xmlns:a16="http://schemas.microsoft.com/office/drawing/2014/main" id="{A093B5A6-2CC9-014F-8986-C59BBC6429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4433" y="1892458"/>
            <a:ext cx="4908884" cy="32710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5BBE6AC-AA16-F4FA-C3E5-93C8B2787149}"/>
              </a:ext>
            </a:extLst>
          </p:cNvPr>
          <p:cNvSpPr txBox="1"/>
          <p:nvPr/>
        </p:nvSpPr>
        <p:spPr>
          <a:xfrm>
            <a:off x="1314117" y="5373657"/>
            <a:ext cx="5029200" cy="830997"/>
          </a:xfrm>
          <a:prstGeom prst="rect">
            <a:avLst/>
          </a:prstGeom>
          <a:noFill/>
        </p:spPr>
        <p:txBody>
          <a:bodyPr wrap="square">
            <a:spAutoFit/>
          </a:bodyPr>
          <a:lstStyle/>
          <a:p>
            <a:pPr algn="ctr"/>
            <a:r>
              <a:rPr lang="en-US" sz="2000" dirty="0">
                <a:effectLst/>
                <a:latin typeface="+mj-lt"/>
                <a:ea typeface="Aptos" panose="020B0004020202020204" pitchFamily="34" charset="0"/>
              </a:rPr>
              <a:t>[Pharma]: To develop products that work better against </a:t>
            </a:r>
            <a:r>
              <a:rPr lang="en-US" sz="2800" b="1" u="sng" dirty="0">
                <a:solidFill>
                  <a:srgbClr val="27AAE2"/>
                </a:solidFill>
                <a:effectLst/>
                <a:latin typeface="+mj-lt"/>
                <a:ea typeface="Aptos" panose="020B0004020202020204" pitchFamily="34" charset="0"/>
              </a:rPr>
              <a:t>disease</a:t>
            </a:r>
            <a:endParaRPr lang="en-US" sz="2000" b="1" u="sng" dirty="0">
              <a:solidFill>
                <a:srgbClr val="27AAE2"/>
              </a:solidFill>
              <a:latin typeface="+mj-lt"/>
              <a:cs typeface="Arial" panose="020B0604020202020204" pitchFamily="34" charset="0"/>
            </a:endParaRPr>
          </a:p>
        </p:txBody>
      </p:sp>
      <p:pic>
        <p:nvPicPr>
          <p:cNvPr id="6" name="Picture 5" descr="A couple of children sitting on stairs&#10;&#10;Description automatically generated">
            <a:extLst>
              <a:ext uri="{FF2B5EF4-FFF2-40B4-BE49-F238E27FC236}">
                <a16:creationId xmlns:a16="http://schemas.microsoft.com/office/drawing/2014/main" id="{CA141C0C-48F6-0A61-D4AF-56AEB31E8866}"/>
              </a:ext>
            </a:extLst>
          </p:cNvPr>
          <p:cNvPicPr>
            <a:picLocks noChangeAspect="1"/>
          </p:cNvPicPr>
          <p:nvPr/>
        </p:nvPicPr>
        <p:blipFill>
          <a:blip r:embed="rId4"/>
          <a:srcRect l="1016" t="22051" b="33994"/>
          <a:stretch/>
        </p:blipFill>
        <p:spPr>
          <a:xfrm>
            <a:off x="6813216" y="1892457"/>
            <a:ext cx="4908884" cy="3271075"/>
          </a:xfrm>
          <a:prstGeom prst="rect">
            <a:avLst/>
          </a:prstGeom>
        </p:spPr>
      </p:pic>
      <p:sp>
        <p:nvSpPr>
          <p:cNvPr id="10" name="TextBox 9">
            <a:extLst>
              <a:ext uri="{FF2B5EF4-FFF2-40B4-BE49-F238E27FC236}">
                <a16:creationId xmlns:a16="http://schemas.microsoft.com/office/drawing/2014/main" id="{5784B8A9-C283-5B58-E91C-BD9490FEEA65}"/>
              </a:ext>
            </a:extLst>
          </p:cNvPr>
          <p:cNvSpPr txBox="1"/>
          <p:nvPr/>
        </p:nvSpPr>
        <p:spPr>
          <a:xfrm>
            <a:off x="10191943" y="1892458"/>
            <a:ext cx="1530157" cy="200055"/>
          </a:xfrm>
          <a:prstGeom prst="rect">
            <a:avLst/>
          </a:prstGeom>
          <a:solidFill>
            <a:schemeClr val="bg1">
              <a:lumMod val="95000"/>
            </a:schemeClr>
          </a:solidFill>
          <a:ln>
            <a:noFill/>
          </a:ln>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rgbClr val="43484C"/>
                </a:solidFill>
                <a:latin typeface="+mj-lt"/>
              </a:rPr>
              <a:t>Image by Alisa Dyson, </a:t>
            </a:r>
            <a:r>
              <a:rPr lang="en-US" sz="700" dirty="0" err="1">
                <a:solidFill>
                  <a:srgbClr val="43484C"/>
                </a:solidFill>
                <a:latin typeface="+mj-lt"/>
              </a:rPr>
              <a:t>Pixabay</a:t>
            </a:r>
            <a:endParaRPr lang="en-US" sz="700" dirty="0">
              <a:solidFill>
                <a:srgbClr val="43484C"/>
              </a:solidFill>
              <a:latin typeface="+mj-lt"/>
            </a:endParaRPr>
          </a:p>
        </p:txBody>
      </p:sp>
      <p:sp>
        <p:nvSpPr>
          <p:cNvPr id="11" name="TextBox 10">
            <a:extLst>
              <a:ext uri="{FF2B5EF4-FFF2-40B4-BE49-F238E27FC236}">
                <a16:creationId xmlns:a16="http://schemas.microsoft.com/office/drawing/2014/main" id="{F021846B-3EB8-CDB8-5022-6B120C1C7B9D}"/>
              </a:ext>
            </a:extLst>
          </p:cNvPr>
          <p:cNvSpPr txBox="1"/>
          <p:nvPr/>
        </p:nvSpPr>
        <p:spPr>
          <a:xfrm>
            <a:off x="4813160" y="1877124"/>
            <a:ext cx="1530157" cy="200055"/>
          </a:xfrm>
          <a:prstGeom prst="rect">
            <a:avLst/>
          </a:prstGeom>
          <a:solidFill>
            <a:schemeClr val="bg1">
              <a:lumMod val="95000"/>
            </a:schemeClr>
          </a:solidFill>
          <a:ln>
            <a:noFill/>
          </a:ln>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rgbClr val="43484C"/>
                </a:solidFill>
                <a:latin typeface="+mj-lt"/>
              </a:rPr>
              <a:t>Image by </a:t>
            </a:r>
            <a:r>
              <a:rPr lang="en-US" sz="700" dirty="0" err="1">
                <a:solidFill>
                  <a:srgbClr val="43484C"/>
                </a:solidFill>
                <a:latin typeface="+mj-lt"/>
              </a:rPr>
              <a:t>Pexels</a:t>
            </a:r>
            <a:r>
              <a:rPr lang="en-US" sz="700" dirty="0">
                <a:solidFill>
                  <a:srgbClr val="43484C"/>
                </a:solidFill>
                <a:latin typeface="+mj-lt"/>
              </a:rPr>
              <a:t>, </a:t>
            </a:r>
            <a:r>
              <a:rPr lang="en-US" sz="700" dirty="0" err="1">
                <a:solidFill>
                  <a:srgbClr val="43484C"/>
                </a:solidFill>
                <a:latin typeface="+mj-lt"/>
              </a:rPr>
              <a:t>Pixabay</a:t>
            </a:r>
            <a:endParaRPr lang="en-US" sz="700" dirty="0">
              <a:solidFill>
                <a:srgbClr val="43484C"/>
              </a:solidFill>
              <a:latin typeface="+mj-lt"/>
            </a:endParaRPr>
          </a:p>
        </p:txBody>
      </p:sp>
    </p:spTree>
    <p:extLst>
      <p:ext uri="{BB962C8B-B14F-4D97-AF65-F5344CB8AC3E}">
        <p14:creationId xmlns:p14="http://schemas.microsoft.com/office/powerpoint/2010/main" val="291440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10895-FB59-1B4C-A239-901ABF75098D}"/>
              </a:ext>
            </a:extLst>
          </p:cNvPr>
          <p:cNvSpPr>
            <a:spLocks noGrp="1"/>
          </p:cNvSpPr>
          <p:nvPr>
            <p:ph type="title"/>
          </p:nvPr>
        </p:nvSpPr>
        <p:spPr>
          <a:xfrm>
            <a:off x="3788861" y="1680112"/>
            <a:ext cx="5415297" cy="3497775"/>
          </a:xfrm>
        </p:spPr>
        <p:txBody>
          <a:bodyPr>
            <a:normAutofit fontScale="90000"/>
          </a:bodyPr>
          <a:lstStyle/>
          <a:p>
            <a:r>
              <a:rPr lang="en-US" sz="4400" b="1" dirty="0">
                <a:solidFill>
                  <a:srgbClr val="F9A43D"/>
                </a:solidFill>
                <a:effectLst/>
                <a:latin typeface="+mj-lt"/>
                <a:ea typeface="Aptos" panose="020B0004020202020204" pitchFamily="34" charset="0"/>
              </a:rPr>
              <a:t>84% </a:t>
            </a:r>
            <a:r>
              <a:rPr lang="en-US" sz="4400" dirty="0">
                <a:solidFill>
                  <a:srgbClr val="44494D"/>
                </a:solidFill>
                <a:effectLst/>
                <a:latin typeface="+mj-lt"/>
                <a:ea typeface="Aptos" panose="020B0004020202020204" pitchFamily="34" charset="0"/>
              </a:rPr>
              <a:t>of hospitals in Ontario are Community hospitals</a:t>
            </a:r>
            <a:br>
              <a:rPr lang="en-US" sz="4400" dirty="0">
                <a:solidFill>
                  <a:srgbClr val="44494D"/>
                </a:solidFill>
                <a:effectLst/>
                <a:latin typeface="+mj-lt"/>
                <a:ea typeface="Aptos" panose="020B0004020202020204" pitchFamily="34" charset="0"/>
              </a:rPr>
            </a:br>
            <a:br>
              <a:rPr lang="en-US" sz="4400" dirty="0">
                <a:solidFill>
                  <a:srgbClr val="44494D"/>
                </a:solidFill>
                <a:effectLst/>
                <a:latin typeface="+mj-lt"/>
                <a:ea typeface="Aptos" panose="020B0004020202020204" pitchFamily="34" charset="0"/>
              </a:rPr>
            </a:br>
            <a:r>
              <a:rPr lang="en-US" sz="4400" b="1" dirty="0">
                <a:solidFill>
                  <a:srgbClr val="F9A43D"/>
                </a:solidFill>
                <a:effectLst/>
                <a:latin typeface="+mj-lt"/>
                <a:ea typeface="Aptos" panose="020B0004020202020204" pitchFamily="34" charset="0"/>
              </a:rPr>
              <a:t>70%+ </a:t>
            </a:r>
            <a:r>
              <a:rPr lang="en-US" sz="4400" dirty="0">
                <a:solidFill>
                  <a:srgbClr val="44494D"/>
                </a:solidFill>
                <a:effectLst/>
                <a:latin typeface="+mj-lt"/>
                <a:ea typeface="Aptos" panose="020B0004020202020204" pitchFamily="34" charset="0"/>
              </a:rPr>
              <a:t>of hospital beds are at these sites</a:t>
            </a:r>
            <a:endParaRPr lang="en-US" sz="6600" dirty="0">
              <a:solidFill>
                <a:srgbClr val="44494D"/>
              </a:solidFill>
              <a:latin typeface="+mj-lt"/>
            </a:endParaRPr>
          </a:p>
        </p:txBody>
      </p:sp>
      <p:sp>
        <p:nvSpPr>
          <p:cNvPr id="4" name="Rectangle 1">
            <a:extLst>
              <a:ext uri="{FF2B5EF4-FFF2-40B4-BE49-F238E27FC236}">
                <a16:creationId xmlns:a16="http://schemas.microsoft.com/office/drawing/2014/main" id="{61740558-DE07-0DE0-DBD5-D94909F4D985}"/>
              </a:ext>
            </a:extLst>
          </p:cNvPr>
          <p:cNvSpPr>
            <a:spLocks noGrp="1" noChangeArrowheads="1"/>
          </p:cNvSpPr>
          <p:nvPr>
            <p:ph type="body" sz="quarter" idx="11"/>
          </p:nvPr>
        </p:nvSpPr>
        <p:spPr bwMode="auto">
          <a:xfrm>
            <a:off x="9835315" y="5739038"/>
            <a:ext cx="2208295" cy="923330"/>
          </a:xfrm>
          <a:prstGeom prst="rect">
            <a:avLst/>
          </a:prstGeom>
          <a:no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44494D"/>
                </a:solidFill>
                <a:effectLst/>
                <a:latin typeface="+mj-lt"/>
              </a:rPr>
              <a:t>Fostering community hospital research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err="1">
                <a:ln>
                  <a:noFill/>
                </a:ln>
                <a:solidFill>
                  <a:srgbClr val="44494D"/>
                </a:solidFill>
                <a:effectLst/>
                <a:latin typeface="+mj-lt"/>
              </a:rPr>
              <a:t>Gehrke</a:t>
            </a:r>
            <a:r>
              <a:rPr kumimoji="0" lang="en-US" altLang="en-US" sz="1000" b="0" i="0" u="none" strike="noStrike" cap="none" normalizeH="0" baseline="0" dirty="0">
                <a:ln>
                  <a:noFill/>
                </a:ln>
                <a:solidFill>
                  <a:srgbClr val="44494D"/>
                </a:solidFill>
                <a:effectLst/>
                <a:latin typeface="+mj-lt"/>
              </a:rPr>
              <a:t>, P; Binnie, A; Chan, S PT, Cook, DJ; Burns, K EA, </a:t>
            </a:r>
            <a:r>
              <a:rPr kumimoji="0" lang="en-US" altLang="en-US" sz="1000" b="0" i="0" u="none" strike="noStrike" cap="none" normalizeH="0" baseline="0" dirty="0" err="1">
                <a:ln>
                  <a:noFill/>
                </a:ln>
                <a:solidFill>
                  <a:srgbClr val="44494D"/>
                </a:solidFill>
                <a:effectLst/>
                <a:latin typeface="+mj-lt"/>
              </a:rPr>
              <a:t>Rewa</a:t>
            </a:r>
            <a:r>
              <a:rPr kumimoji="0" lang="en-US" altLang="en-US" sz="1000" b="0" i="0" u="none" strike="noStrike" cap="none" normalizeH="0" baseline="0" dirty="0">
                <a:ln>
                  <a:noFill/>
                </a:ln>
                <a:solidFill>
                  <a:srgbClr val="44494D"/>
                </a:solidFill>
                <a:effectLst/>
                <a:latin typeface="+mj-lt"/>
              </a:rPr>
              <a:t>, OG; </a:t>
            </a:r>
            <a:r>
              <a:rPr kumimoji="0" lang="en-US" altLang="en-US" sz="1000" b="0" i="0" u="none" strike="noStrike" cap="none" normalizeH="0" baseline="0" dirty="0" err="1">
                <a:ln>
                  <a:noFill/>
                </a:ln>
                <a:solidFill>
                  <a:srgbClr val="44494D"/>
                </a:solidFill>
                <a:effectLst/>
                <a:latin typeface="+mj-lt"/>
              </a:rPr>
              <a:t>Herridge</a:t>
            </a:r>
            <a:r>
              <a:rPr kumimoji="0" lang="en-US" altLang="en-US" sz="1000" b="0" i="0" u="none" strike="noStrike" cap="none" normalizeH="0" baseline="0" dirty="0">
                <a:ln>
                  <a:noFill/>
                </a:ln>
                <a:solidFill>
                  <a:srgbClr val="44494D"/>
                </a:solidFill>
                <a:effectLst/>
                <a:latin typeface="+mj-lt"/>
              </a:rPr>
              <a:t>, M; Tsang, J LY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44494D"/>
                </a:solidFill>
                <a:effectLst/>
                <a:latin typeface="+mj-lt"/>
              </a:rPr>
              <a:t>CMAJ Sep 2019, 191 (35) E962-E966; </a:t>
            </a:r>
            <a:r>
              <a:rPr kumimoji="0" lang="en-US" altLang="en-US" sz="1000" b="1" i="0" u="none" strike="noStrike" cap="none" normalizeH="0" baseline="0" dirty="0">
                <a:ln>
                  <a:noFill/>
                </a:ln>
                <a:solidFill>
                  <a:srgbClr val="44494D"/>
                </a:solidFill>
                <a:effectLst/>
                <a:latin typeface="+mj-lt"/>
              </a:rPr>
              <a:t>DOI:</a:t>
            </a:r>
            <a:r>
              <a:rPr kumimoji="0" lang="en-US" altLang="en-US" sz="1000" b="0" i="0" u="none" strike="noStrike" cap="none" normalizeH="0" baseline="0" dirty="0">
                <a:ln>
                  <a:noFill/>
                </a:ln>
                <a:solidFill>
                  <a:srgbClr val="44494D"/>
                </a:solidFill>
                <a:effectLst/>
                <a:latin typeface="+mj-lt"/>
              </a:rPr>
              <a:t> 10.1503/cmaj.190055</a:t>
            </a:r>
          </a:p>
        </p:txBody>
      </p:sp>
    </p:spTree>
    <p:extLst>
      <p:ext uri="{BB962C8B-B14F-4D97-AF65-F5344CB8AC3E}">
        <p14:creationId xmlns:p14="http://schemas.microsoft.com/office/powerpoint/2010/main" val="3146981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9D00E-5421-D45E-C808-B6746742569B}"/>
            </a:ext>
          </a:extLst>
        </p:cNvPr>
        <p:cNvGrpSpPr/>
        <p:nvPr/>
      </p:nvGrpSpPr>
      <p:grpSpPr>
        <a:xfrm>
          <a:off x="0" y="0"/>
          <a:ext cx="0" cy="0"/>
          <a:chOff x="0" y="0"/>
          <a:chExt cx="0" cy="0"/>
        </a:xfrm>
      </p:grpSpPr>
      <p:pic>
        <p:nvPicPr>
          <p:cNvPr id="5" name="Picture 8" descr="Patients and doctors meeting and waiting in clinic hall. Hospital interior illustration with reception, person in wheelchair. For visiting doctor office, medical examination, consultation">
            <a:extLst>
              <a:ext uri="{FF2B5EF4-FFF2-40B4-BE49-F238E27FC236}">
                <a16:creationId xmlns:a16="http://schemas.microsoft.com/office/drawing/2014/main" id="{9A9A99C3-B615-4CCC-3CBD-6CBCC119DA8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552" b="25967"/>
          <a:stretch/>
        </p:blipFill>
        <p:spPr bwMode="auto">
          <a:xfrm>
            <a:off x="3220731" y="4403633"/>
            <a:ext cx="5962650" cy="18427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5838EBD-F17F-9AC9-202A-371264229CDE}"/>
              </a:ext>
            </a:extLst>
          </p:cNvPr>
          <p:cNvSpPr>
            <a:spLocks noGrp="1"/>
          </p:cNvSpPr>
          <p:nvPr>
            <p:ph type="title"/>
          </p:nvPr>
        </p:nvSpPr>
        <p:spPr/>
        <p:txBody>
          <a:bodyPr/>
          <a:lstStyle/>
          <a:p>
            <a:r>
              <a:rPr lang="en-US" dirty="0">
                <a:solidFill>
                  <a:srgbClr val="44494D"/>
                </a:solidFill>
                <a:effectLst/>
                <a:latin typeface="+mj-lt"/>
                <a:ea typeface="Aptos" panose="020B0004020202020204" pitchFamily="34" charset="0"/>
              </a:rPr>
              <a:t>Why Community Hospitals Are Critical</a:t>
            </a:r>
            <a:endParaRPr lang="en-US" dirty="0">
              <a:solidFill>
                <a:srgbClr val="44494D"/>
              </a:solidFill>
            </a:endParaRPr>
          </a:p>
        </p:txBody>
      </p:sp>
      <p:sp>
        <p:nvSpPr>
          <p:cNvPr id="4" name="Slide Number Placeholder 3">
            <a:extLst>
              <a:ext uri="{FF2B5EF4-FFF2-40B4-BE49-F238E27FC236}">
                <a16:creationId xmlns:a16="http://schemas.microsoft.com/office/drawing/2014/main" id="{0CF70386-9B23-8F12-1DE6-DFC60CBF0D70}"/>
              </a:ext>
            </a:extLst>
          </p:cNvPr>
          <p:cNvSpPr>
            <a:spLocks noGrp="1"/>
          </p:cNvSpPr>
          <p:nvPr>
            <p:ph type="sldNum" sz="quarter" idx="12"/>
          </p:nvPr>
        </p:nvSpPr>
        <p:spPr/>
        <p:txBody>
          <a:bodyPr/>
          <a:lstStyle/>
          <a:p>
            <a:fld id="{F38322CC-3195-5541-9AE0-EB42031DDA1B}" type="slidenum">
              <a:rPr lang="en-US" smtClean="0"/>
              <a:pPr/>
              <a:t>5</a:t>
            </a:fld>
            <a:endParaRPr lang="en-US" dirty="0"/>
          </a:p>
        </p:txBody>
      </p:sp>
      <p:pic>
        <p:nvPicPr>
          <p:cNvPr id="7170" name="Picture 2" descr="Free Exhibition Visitors photo and picture">
            <a:extLst>
              <a:ext uri="{FF2B5EF4-FFF2-40B4-BE49-F238E27FC236}">
                <a16:creationId xmlns:a16="http://schemas.microsoft.com/office/drawing/2014/main" id="{EA4A64D7-1696-463E-60F2-C57C29D958A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2986"/>
          <a:stretch/>
        </p:blipFill>
        <p:spPr bwMode="auto">
          <a:xfrm>
            <a:off x="0" y="1288432"/>
            <a:ext cx="12192000" cy="556956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17BABF9-E68D-48A2-F9CA-3B52C3D4802B}"/>
              </a:ext>
            </a:extLst>
          </p:cNvPr>
          <p:cNvSpPr txBox="1"/>
          <p:nvPr/>
        </p:nvSpPr>
        <p:spPr>
          <a:xfrm>
            <a:off x="787400" y="1237812"/>
            <a:ext cx="4381499" cy="1369606"/>
          </a:xfrm>
          <a:prstGeom prst="rect">
            <a:avLst/>
          </a:prstGeom>
          <a:solidFill>
            <a:schemeClr val="bg1"/>
          </a:solidFill>
        </p:spPr>
        <p:txBody>
          <a:bodyPr wrap="square">
            <a:spAutoFit/>
          </a:bodyPr>
          <a:lstStyle/>
          <a:p>
            <a:pPr algn="ctr" eaLnBrk="0" fontAlgn="base" hangingPunct="0">
              <a:lnSpc>
                <a:spcPct val="100000"/>
              </a:lnSpc>
              <a:spcBef>
                <a:spcPct val="0"/>
              </a:spcBef>
              <a:spcAft>
                <a:spcPct val="0"/>
              </a:spcAft>
              <a:buClrTx/>
            </a:pPr>
            <a:endParaRPr kumimoji="0" lang="en-US" altLang="en-US" sz="300" b="0" i="0" u="none" strike="noStrike" cap="none" normalizeH="0" baseline="0" dirty="0">
              <a:ln>
                <a:noFill/>
              </a:ln>
              <a:solidFill>
                <a:srgbClr val="44494D"/>
              </a:solidFill>
              <a:effectLst/>
              <a:latin typeface="Arial" panose="020B0604020202020204" pitchFamily="34" charset="0"/>
            </a:endParaRPr>
          </a:p>
          <a:p>
            <a:pPr algn="ctr" eaLnBrk="0" fontAlgn="base" hangingPunct="0">
              <a:lnSpc>
                <a:spcPct val="100000"/>
              </a:lnSpc>
              <a:spcBef>
                <a:spcPct val="0"/>
              </a:spcBef>
              <a:spcAft>
                <a:spcPct val="0"/>
              </a:spcAft>
              <a:buClrTx/>
            </a:pPr>
            <a:r>
              <a:rPr kumimoji="0" lang="en-US" altLang="en-US" sz="2400" b="0" i="0" u="none" strike="noStrike" cap="none" normalizeH="0" baseline="0" dirty="0">
                <a:ln>
                  <a:noFill/>
                </a:ln>
                <a:solidFill>
                  <a:srgbClr val="44494D"/>
                </a:solidFill>
                <a:effectLst/>
                <a:latin typeface="Arial" panose="020B0604020202020204" pitchFamily="34" charset="0"/>
              </a:rPr>
              <a:t>Serve </a:t>
            </a:r>
            <a:r>
              <a:rPr kumimoji="0" lang="en-US" altLang="en-US" sz="2400" b="0" i="0" u="none" strike="noStrike" cap="none" normalizeH="0" baseline="0" dirty="0">
                <a:ln>
                  <a:noFill/>
                </a:ln>
                <a:solidFill>
                  <a:srgbClr val="27AAE2"/>
                </a:solidFill>
                <a:effectLst/>
                <a:latin typeface="Arial" panose="020B0604020202020204" pitchFamily="34" charset="0"/>
              </a:rPr>
              <a:t>diverse populations </a:t>
            </a:r>
            <a:r>
              <a:rPr kumimoji="0" lang="en-US" altLang="en-US" sz="2400" b="0" i="0" u="none" strike="noStrike" cap="none" normalizeH="0" baseline="0" dirty="0">
                <a:ln>
                  <a:noFill/>
                </a:ln>
                <a:solidFill>
                  <a:srgbClr val="44494D"/>
                </a:solidFill>
                <a:effectLst/>
                <a:latin typeface="Arial" panose="020B0604020202020204" pitchFamily="34" charset="0"/>
              </a:rPr>
              <a:t>reflecting Ontario's demographics.</a:t>
            </a:r>
          </a:p>
          <a:p>
            <a:pPr algn="ctr" eaLnBrk="0" fontAlgn="base" hangingPunct="0">
              <a:spcBef>
                <a:spcPct val="0"/>
              </a:spcBef>
              <a:spcAft>
                <a:spcPct val="0"/>
              </a:spcAft>
            </a:pPr>
            <a:endParaRPr kumimoji="0" lang="en-US" altLang="en-US" sz="800" b="0" i="0" u="none" strike="noStrike" cap="none" normalizeH="0" baseline="0" dirty="0">
              <a:ln>
                <a:noFill/>
              </a:ln>
              <a:solidFill>
                <a:srgbClr val="44494D"/>
              </a:solidFill>
              <a:effectLst/>
              <a:latin typeface="Arial" panose="020B0604020202020204" pitchFamily="34" charset="0"/>
            </a:endParaRPr>
          </a:p>
        </p:txBody>
      </p:sp>
      <p:sp>
        <p:nvSpPr>
          <p:cNvPr id="9" name="TextBox 8">
            <a:extLst>
              <a:ext uri="{FF2B5EF4-FFF2-40B4-BE49-F238E27FC236}">
                <a16:creationId xmlns:a16="http://schemas.microsoft.com/office/drawing/2014/main" id="{2EA6D753-C603-FD09-9417-B075E9A3ABBB}"/>
              </a:ext>
            </a:extLst>
          </p:cNvPr>
          <p:cNvSpPr txBox="1"/>
          <p:nvPr/>
        </p:nvSpPr>
        <p:spPr>
          <a:xfrm>
            <a:off x="6096000" y="1933780"/>
            <a:ext cx="4666639" cy="1400383"/>
          </a:xfrm>
          <a:prstGeom prst="rect">
            <a:avLst/>
          </a:prstGeom>
          <a:solidFill>
            <a:schemeClr val="bg1"/>
          </a:solidFill>
        </p:spPr>
        <p:txBody>
          <a:bodyPr wrap="square">
            <a:spAutoFit/>
          </a:bodyPr>
          <a:lstStyle/>
          <a:p>
            <a:pPr algn="ctr" eaLnBrk="0" fontAlgn="base" hangingPunct="0">
              <a:lnSpc>
                <a:spcPct val="100000"/>
              </a:lnSpc>
              <a:spcBef>
                <a:spcPct val="0"/>
              </a:spcBef>
              <a:spcAft>
                <a:spcPct val="0"/>
              </a:spcAft>
              <a:buClrTx/>
            </a:pPr>
            <a:endParaRPr kumimoji="0" lang="en-US" altLang="en-US" sz="500" b="0" i="0" u="none" strike="noStrike" cap="none" normalizeH="0" baseline="0" dirty="0">
              <a:ln>
                <a:noFill/>
              </a:ln>
              <a:solidFill>
                <a:srgbClr val="44494D"/>
              </a:solidFill>
              <a:effectLst/>
              <a:latin typeface="Arial" panose="020B0604020202020204" pitchFamily="34" charset="0"/>
            </a:endParaRPr>
          </a:p>
          <a:p>
            <a:pPr algn="ctr" eaLnBrk="0" fontAlgn="base" hangingPunct="0">
              <a:spcBef>
                <a:spcPct val="0"/>
              </a:spcBef>
              <a:spcAft>
                <a:spcPct val="0"/>
              </a:spcAft>
            </a:pPr>
            <a:r>
              <a:rPr kumimoji="0" lang="en-US" altLang="en-US" sz="2400" b="0" i="0" u="none" strike="noStrike" cap="none" normalizeH="0" baseline="0" dirty="0">
                <a:ln>
                  <a:noFill/>
                </a:ln>
                <a:solidFill>
                  <a:srgbClr val="44494D"/>
                </a:solidFill>
                <a:effectLst/>
                <a:latin typeface="Arial" panose="020B0604020202020204" pitchFamily="34" charset="0"/>
              </a:rPr>
              <a:t>Includes patients from various socioeconomic, geographic, and cultural backgrounds.</a:t>
            </a:r>
            <a:endParaRPr kumimoji="0" lang="en-US" altLang="en-US" sz="2600" b="0" i="0" u="none" strike="noStrike" cap="none" normalizeH="0" baseline="0" dirty="0">
              <a:ln>
                <a:noFill/>
              </a:ln>
              <a:solidFill>
                <a:srgbClr val="44494D"/>
              </a:solidFill>
              <a:effectLst/>
              <a:latin typeface="Arial" panose="020B0604020202020204" pitchFamily="34" charset="0"/>
            </a:endParaRPr>
          </a:p>
          <a:p>
            <a:pPr algn="ctr" eaLnBrk="0" fontAlgn="base" hangingPunct="0">
              <a:spcBef>
                <a:spcPct val="0"/>
              </a:spcBef>
              <a:spcAft>
                <a:spcPct val="0"/>
              </a:spcAft>
            </a:pPr>
            <a:endParaRPr kumimoji="0" lang="en-US" altLang="en-US" sz="800" b="0" i="0" u="none" strike="noStrike" cap="none" normalizeH="0" baseline="0" dirty="0">
              <a:ln>
                <a:noFill/>
              </a:ln>
              <a:solidFill>
                <a:srgbClr val="44494D"/>
              </a:solidFill>
              <a:effectLst/>
              <a:latin typeface="Arial" panose="020B0604020202020204" pitchFamily="34" charset="0"/>
            </a:endParaRPr>
          </a:p>
        </p:txBody>
      </p:sp>
      <p:sp>
        <p:nvSpPr>
          <p:cNvPr id="10" name="TextBox 9">
            <a:extLst>
              <a:ext uri="{FF2B5EF4-FFF2-40B4-BE49-F238E27FC236}">
                <a16:creationId xmlns:a16="http://schemas.microsoft.com/office/drawing/2014/main" id="{7EC9F6BD-1974-C4F5-1556-9A3D1800E34F}"/>
              </a:ext>
            </a:extLst>
          </p:cNvPr>
          <p:cNvSpPr txBox="1"/>
          <p:nvPr/>
        </p:nvSpPr>
        <p:spPr>
          <a:xfrm>
            <a:off x="8940800" y="4551992"/>
            <a:ext cx="3251200" cy="1369606"/>
          </a:xfrm>
          <a:prstGeom prst="rect">
            <a:avLst/>
          </a:prstGeom>
          <a:solidFill>
            <a:schemeClr val="bg1"/>
          </a:solidFill>
        </p:spPr>
        <p:txBody>
          <a:bodyPr wrap="square">
            <a:spAutoFit/>
          </a:bodyPr>
          <a:lstStyle/>
          <a:p>
            <a:pPr algn="ctr" eaLnBrk="0" fontAlgn="base" hangingPunct="0">
              <a:lnSpc>
                <a:spcPct val="100000"/>
              </a:lnSpc>
              <a:spcBef>
                <a:spcPct val="0"/>
              </a:spcBef>
              <a:spcAft>
                <a:spcPct val="0"/>
              </a:spcAft>
              <a:buClrTx/>
            </a:pPr>
            <a:endParaRPr kumimoji="0" lang="en-US" altLang="en-US" sz="300" b="0" i="0" u="none" strike="noStrike" cap="none" normalizeH="0" baseline="0" dirty="0">
              <a:ln>
                <a:noFill/>
              </a:ln>
              <a:solidFill>
                <a:srgbClr val="44494D"/>
              </a:solidFill>
              <a:effectLst/>
              <a:latin typeface="Arial" panose="020B0604020202020204" pitchFamily="34" charset="0"/>
            </a:endParaRPr>
          </a:p>
          <a:p>
            <a:pPr algn="ctr" eaLnBrk="0" fontAlgn="base" hangingPunct="0">
              <a:lnSpc>
                <a:spcPct val="100000"/>
              </a:lnSpc>
              <a:spcBef>
                <a:spcPct val="0"/>
              </a:spcBef>
              <a:spcAft>
                <a:spcPct val="0"/>
              </a:spcAft>
              <a:buClrTx/>
            </a:pPr>
            <a:r>
              <a:rPr lang="en-US" altLang="en-US" sz="2400" dirty="0">
                <a:solidFill>
                  <a:srgbClr val="44494D"/>
                </a:solidFill>
                <a:latin typeface="Arial" panose="020B0604020202020204" pitchFamily="34" charset="0"/>
              </a:rPr>
              <a:t>Diversity is crucial for </a:t>
            </a:r>
            <a:r>
              <a:rPr lang="en-US" altLang="en-US" sz="2400" dirty="0">
                <a:solidFill>
                  <a:srgbClr val="27AAE2"/>
                </a:solidFill>
                <a:latin typeface="Arial" panose="020B0604020202020204" pitchFamily="34" charset="0"/>
              </a:rPr>
              <a:t>representative </a:t>
            </a:r>
            <a:br>
              <a:rPr lang="en-US" altLang="en-US" sz="2400" dirty="0">
                <a:solidFill>
                  <a:srgbClr val="27AAE2"/>
                </a:solidFill>
                <a:latin typeface="Arial" panose="020B0604020202020204" pitchFamily="34" charset="0"/>
              </a:rPr>
            </a:br>
            <a:r>
              <a:rPr lang="en-US" altLang="en-US" sz="2400" dirty="0">
                <a:solidFill>
                  <a:srgbClr val="27AAE2"/>
                </a:solidFill>
                <a:latin typeface="Arial" panose="020B0604020202020204" pitchFamily="34" charset="0"/>
              </a:rPr>
              <a:t>clinical trials</a:t>
            </a:r>
            <a:r>
              <a:rPr lang="en-US" altLang="en-US" sz="2400" dirty="0">
                <a:solidFill>
                  <a:srgbClr val="44494D"/>
                </a:solidFill>
                <a:latin typeface="Arial" panose="020B0604020202020204" pitchFamily="34" charset="0"/>
              </a:rPr>
              <a:t>.</a:t>
            </a:r>
            <a:endParaRPr kumimoji="0" lang="en-US" altLang="en-US" sz="2400" b="0" i="0" u="none" strike="noStrike" cap="none" normalizeH="0" baseline="0" dirty="0">
              <a:ln>
                <a:noFill/>
              </a:ln>
              <a:solidFill>
                <a:srgbClr val="44494D"/>
              </a:solidFill>
              <a:effectLst/>
              <a:latin typeface="Arial" panose="020B0604020202020204" pitchFamily="34" charset="0"/>
            </a:endParaRPr>
          </a:p>
          <a:p>
            <a:pPr algn="ctr" eaLnBrk="0" fontAlgn="base" hangingPunct="0">
              <a:spcBef>
                <a:spcPct val="0"/>
              </a:spcBef>
              <a:spcAft>
                <a:spcPct val="0"/>
              </a:spcAft>
            </a:pPr>
            <a:endParaRPr kumimoji="0" lang="en-US" altLang="en-US" sz="800" b="0" i="0" u="none" strike="noStrike" cap="none" normalizeH="0" baseline="0" dirty="0">
              <a:ln>
                <a:noFill/>
              </a:ln>
              <a:solidFill>
                <a:srgbClr val="44494D"/>
              </a:solidFill>
              <a:effectLst/>
              <a:latin typeface="Arial" panose="020B0604020202020204" pitchFamily="34" charset="0"/>
            </a:endParaRPr>
          </a:p>
        </p:txBody>
      </p:sp>
      <p:sp>
        <p:nvSpPr>
          <p:cNvPr id="11" name="TextBox 10">
            <a:extLst>
              <a:ext uri="{FF2B5EF4-FFF2-40B4-BE49-F238E27FC236}">
                <a16:creationId xmlns:a16="http://schemas.microsoft.com/office/drawing/2014/main" id="{1CFD79BA-7FD2-EB66-FF29-CA249F0815A9}"/>
              </a:ext>
            </a:extLst>
          </p:cNvPr>
          <p:cNvSpPr txBox="1"/>
          <p:nvPr/>
        </p:nvSpPr>
        <p:spPr>
          <a:xfrm>
            <a:off x="7631" y="3990300"/>
            <a:ext cx="4259569" cy="1246495"/>
          </a:xfrm>
          <a:prstGeom prst="rect">
            <a:avLst/>
          </a:prstGeom>
          <a:solidFill>
            <a:schemeClr val="bg1"/>
          </a:solidFill>
        </p:spPr>
        <p:txBody>
          <a:bodyPr wrap="square">
            <a:spAutoFit/>
          </a:bodyPr>
          <a:lstStyle/>
          <a:p>
            <a:pPr algn="ctr" eaLnBrk="0" fontAlgn="base" hangingPunct="0">
              <a:lnSpc>
                <a:spcPct val="100000"/>
              </a:lnSpc>
              <a:spcBef>
                <a:spcPct val="0"/>
              </a:spcBef>
              <a:spcAft>
                <a:spcPct val="0"/>
              </a:spcAft>
              <a:buClrTx/>
            </a:pPr>
            <a:endParaRPr kumimoji="0" lang="en-US" altLang="en-US" sz="300" b="0" i="0" u="none" strike="noStrike" cap="none" normalizeH="0" baseline="0" dirty="0">
              <a:ln>
                <a:noFill/>
              </a:ln>
              <a:solidFill>
                <a:srgbClr val="44494D"/>
              </a:solidFill>
              <a:effectLst/>
              <a:latin typeface="Arial" panose="020B0604020202020204" pitchFamily="34" charset="0"/>
            </a:endParaRPr>
          </a:p>
          <a:p>
            <a:pPr algn="ctr" eaLnBrk="0" fontAlgn="base" hangingPunct="0">
              <a:spcBef>
                <a:spcPct val="0"/>
              </a:spcBef>
              <a:spcAft>
                <a:spcPct val="0"/>
              </a:spcAft>
            </a:pPr>
            <a:r>
              <a:rPr kumimoji="0" lang="en-US" altLang="en-US" sz="2400" b="0" i="0" u="none" strike="noStrike" cap="none" normalizeH="0" baseline="0" dirty="0">
                <a:ln>
                  <a:noFill/>
                </a:ln>
                <a:solidFill>
                  <a:srgbClr val="44494D"/>
                </a:solidFill>
                <a:effectLst/>
                <a:latin typeface="Arial" panose="020B0604020202020204" pitchFamily="34" charset="0"/>
              </a:rPr>
              <a:t>Bring </a:t>
            </a:r>
            <a:r>
              <a:rPr kumimoji="0" lang="en-US" altLang="en-US" sz="2400" b="0" i="0" u="none" strike="noStrike" cap="none" normalizeH="0" baseline="0" dirty="0">
                <a:ln>
                  <a:noFill/>
                </a:ln>
                <a:solidFill>
                  <a:srgbClr val="27AAE2"/>
                </a:solidFill>
                <a:effectLst/>
                <a:latin typeface="Arial" panose="020B0604020202020204" pitchFamily="34" charset="0"/>
              </a:rPr>
              <a:t>treatments closer to those in need</a:t>
            </a:r>
            <a:r>
              <a:rPr kumimoji="0" lang="en-US" altLang="en-US" sz="2400" b="0" i="0" u="none" strike="noStrike" cap="none" normalizeH="0" baseline="0" dirty="0">
                <a:ln>
                  <a:noFill/>
                </a:ln>
                <a:solidFill>
                  <a:srgbClr val="44494D"/>
                </a:solidFill>
                <a:effectLst/>
                <a:latin typeface="Arial" panose="020B0604020202020204" pitchFamily="34" charset="0"/>
              </a:rPr>
              <a:t>, eliminating the need for travel. </a:t>
            </a:r>
            <a:endParaRPr kumimoji="0" lang="en-US" altLang="en-US" sz="800" b="0" i="0" u="none" strike="noStrike" cap="none" normalizeH="0" baseline="0" dirty="0">
              <a:ln>
                <a:noFill/>
              </a:ln>
              <a:solidFill>
                <a:srgbClr val="44494D"/>
              </a:solidFill>
              <a:effectLst/>
              <a:latin typeface="Arial" panose="020B0604020202020204" pitchFamily="34" charset="0"/>
            </a:endParaRPr>
          </a:p>
        </p:txBody>
      </p:sp>
      <p:sp>
        <p:nvSpPr>
          <p:cNvPr id="17" name="TextBox 16">
            <a:extLst>
              <a:ext uri="{FF2B5EF4-FFF2-40B4-BE49-F238E27FC236}">
                <a16:creationId xmlns:a16="http://schemas.microsoft.com/office/drawing/2014/main" id="{A512B67B-1685-353C-E1D0-6B4F34C91879}"/>
              </a:ext>
            </a:extLst>
          </p:cNvPr>
          <p:cNvSpPr txBox="1"/>
          <p:nvPr/>
        </p:nvSpPr>
        <p:spPr>
          <a:xfrm>
            <a:off x="8978900" y="6508600"/>
            <a:ext cx="3098800" cy="246221"/>
          </a:xfrm>
          <a:prstGeom prst="rect">
            <a:avLst/>
          </a:prstGeom>
          <a:noFill/>
        </p:spPr>
        <p:txBody>
          <a:bodyPr wrap="square">
            <a:spAutoFit/>
          </a:bodyPr>
          <a:lstStyle/>
          <a:p>
            <a:pPr algn="r"/>
            <a:r>
              <a:rPr lang="en-US" sz="1000" i="1" dirty="0">
                <a:solidFill>
                  <a:srgbClr val="44494D"/>
                </a:solidFill>
                <a:latin typeface="+mj-lt"/>
              </a:rPr>
              <a:t>Image by Gerd Altmann, </a:t>
            </a:r>
            <a:r>
              <a:rPr lang="en-US" sz="1000" i="1" dirty="0" err="1">
                <a:solidFill>
                  <a:srgbClr val="44494D"/>
                </a:solidFill>
                <a:latin typeface="+mj-lt"/>
              </a:rPr>
              <a:t>Pixabay</a:t>
            </a:r>
            <a:endParaRPr lang="en-US" sz="1000" i="1" dirty="0">
              <a:solidFill>
                <a:srgbClr val="44494D"/>
              </a:solidFill>
              <a:latin typeface="+mj-lt"/>
            </a:endParaRPr>
          </a:p>
        </p:txBody>
      </p:sp>
    </p:spTree>
    <p:extLst>
      <p:ext uri="{BB962C8B-B14F-4D97-AF65-F5344CB8AC3E}">
        <p14:creationId xmlns:p14="http://schemas.microsoft.com/office/powerpoint/2010/main" val="393583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D475F-A26C-1B4E-99FE-FF80FABD8519}"/>
              </a:ext>
            </a:extLst>
          </p:cNvPr>
          <p:cNvSpPr>
            <a:spLocks noGrp="1"/>
          </p:cNvSpPr>
          <p:nvPr>
            <p:ph type="title"/>
          </p:nvPr>
        </p:nvSpPr>
        <p:spPr>
          <a:xfrm>
            <a:off x="4374941" y="1541668"/>
            <a:ext cx="4444206" cy="2946111"/>
          </a:xfrm>
        </p:spPr>
        <p:txBody>
          <a:bodyPr>
            <a:noAutofit/>
          </a:bodyPr>
          <a:lstStyle/>
          <a:p>
            <a:r>
              <a:rPr lang="en-US" sz="4800" b="1" dirty="0">
                <a:solidFill>
                  <a:srgbClr val="F9A43D"/>
                </a:solidFill>
                <a:effectLst/>
                <a:latin typeface="+mj-lt"/>
                <a:ea typeface="Aptos" panose="020B0004020202020204" pitchFamily="34" charset="0"/>
              </a:rPr>
              <a:t>Five Ways </a:t>
            </a:r>
            <a:br>
              <a:rPr lang="en-US" sz="4800" b="1" dirty="0">
                <a:solidFill>
                  <a:srgbClr val="27AAE2"/>
                </a:solidFill>
                <a:effectLst/>
                <a:latin typeface="+mj-lt"/>
                <a:ea typeface="Aptos" panose="020B0004020202020204" pitchFamily="34" charset="0"/>
              </a:rPr>
            </a:br>
            <a:r>
              <a:rPr lang="en-US" sz="4800" dirty="0">
                <a:solidFill>
                  <a:srgbClr val="44494D"/>
                </a:solidFill>
                <a:effectLst/>
                <a:latin typeface="+mj-lt"/>
                <a:ea typeface="Aptos" panose="020B0004020202020204" pitchFamily="34" charset="0"/>
              </a:rPr>
              <a:t>to Address </a:t>
            </a:r>
            <a:br>
              <a:rPr lang="en-US" sz="4800" dirty="0">
                <a:solidFill>
                  <a:srgbClr val="44494D"/>
                </a:solidFill>
                <a:effectLst/>
                <a:latin typeface="+mj-lt"/>
                <a:ea typeface="Aptos" panose="020B0004020202020204" pitchFamily="34" charset="0"/>
              </a:rPr>
            </a:br>
            <a:r>
              <a:rPr lang="en-US" sz="4800" dirty="0">
                <a:solidFill>
                  <a:srgbClr val="44494D"/>
                </a:solidFill>
                <a:effectLst/>
                <a:latin typeface="+mj-lt"/>
                <a:ea typeface="Aptos" panose="020B0004020202020204" pitchFamily="34" charset="0"/>
              </a:rPr>
              <a:t>the Problem </a:t>
            </a:r>
            <a:endParaRPr lang="en-US" sz="4800" dirty="0">
              <a:solidFill>
                <a:srgbClr val="44494D"/>
              </a:solidFill>
              <a:latin typeface="+mj-lt"/>
            </a:endParaRPr>
          </a:p>
        </p:txBody>
      </p:sp>
    </p:spTree>
    <p:extLst>
      <p:ext uri="{BB962C8B-B14F-4D97-AF65-F5344CB8AC3E}">
        <p14:creationId xmlns:p14="http://schemas.microsoft.com/office/powerpoint/2010/main" val="2885230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6E28B91F-92D9-7346-B51A-B3542CE5C627}"/>
              </a:ext>
            </a:extLst>
          </p:cNvPr>
          <p:cNvSpPr txBox="1">
            <a:spLocks/>
          </p:cNvSpPr>
          <p:nvPr/>
        </p:nvSpPr>
        <p:spPr>
          <a:xfrm>
            <a:off x="8978900" y="640427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tx1">
                    <a:tint val="75000"/>
                  </a:schemeClr>
                </a:solidFill>
                <a:latin typeface="Arial" panose="020B0604020202020204" pitchFamily="34" charset="0"/>
                <a:ea typeface="Helvetica Neue" panose="02000503000000020004" pitchFamily="2"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8322CC-3195-5541-9AE0-EB42031DDA1B}" type="slidenum">
              <a:rPr lang="en-US" smtClean="0">
                <a:latin typeface="+mj-lt"/>
              </a:rPr>
              <a:pPr/>
              <a:t>7</a:t>
            </a:fld>
            <a:endParaRPr lang="en-US" dirty="0">
              <a:latin typeface="+mj-lt"/>
            </a:endParaRPr>
          </a:p>
        </p:txBody>
      </p:sp>
      <p:sp>
        <p:nvSpPr>
          <p:cNvPr id="8" name="Title 3">
            <a:extLst>
              <a:ext uri="{FF2B5EF4-FFF2-40B4-BE49-F238E27FC236}">
                <a16:creationId xmlns:a16="http://schemas.microsoft.com/office/drawing/2014/main" id="{CFC3E3A6-8783-6A47-BEFB-E40BDCD45AEC}"/>
              </a:ext>
            </a:extLst>
          </p:cNvPr>
          <p:cNvSpPr>
            <a:spLocks noGrp="1"/>
          </p:cNvSpPr>
          <p:nvPr>
            <p:ph type="title"/>
          </p:nvPr>
        </p:nvSpPr>
        <p:spPr>
          <a:xfrm>
            <a:off x="1650999" y="-2181"/>
            <a:ext cx="9454147" cy="1330151"/>
          </a:xfrm>
        </p:spPr>
        <p:txBody>
          <a:bodyPr/>
          <a:lstStyle/>
          <a:p>
            <a:pPr>
              <a:spcBef>
                <a:spcPts val="0"/>
              </a:spcBef>
              <a:buSzPts val="1000"/>
              <a:tabLst>
                <a:tab pos="457200" algn="l"/>
              </a:tabLst>
            </a:pPr>
            <a:r>
              <a:rPr lang="en-US" sz="3450" kern="100" dirty="0">
                <a:solidFill>
                  <a:srgbClr val="44494D"/>
                </a:solidFill>
                <a:effectLst/>
                <a:latin typeface="+mj-lt"/>
                <a:ea typeface="Aptos" panose="020B0004020202020204" pitchFamily="34" charset="0"/>
                <a:cs typeface="Times New Roman" panose="02020603050405020304" pitchFamily="18" charset="0"/>
              </a:rPr>
              <a:t>Strengthen Partnerships Between </a:t>
            </a:r>
            <a:br>
              <a:rPr lang="en-US" sz="3450" kern="100" dirty="0">
                <a:solidFill>
                  <a:srgbClr val="44494D"/>
                </a:solidFill>
                <a:effectLst/>
                <a:latin typeface="+mj-lt"/>
                <a:ea typeface="Aptos" panose="020B0004020202020204" pitchFamily="34" charset="0"/>
                <a:cs typeface="Times New Roman" panose="02020603050405020304" pitchFamily="18" charset="0"/>
              </a:rPr>
            </a:br>
            <a:r>
              <a:rPr lang="en-US" sz="3450" kern="100" dirty="0">
                <a:solidFill>
                  <a:srgbClr val="44494D"/>
                </a:solidFill>
                <a:effectLst/>
                <a:latin typeface="+mj-lt"/>
                <a:ea typeface="Aptos" panose="020B0004020202020204" pitchFamily="34" charset="0"/>
                <a:cs typeface="Times New Roman" panose="02020603050405020304" pitchFamily="18" charset="0"/>
              </a:rPr>
              <a:t>Community Hospitals and Academic Centers</a:t>
            </a:r>
            <a:endParaRPr lang="en-US" sz="3450" dirty="0">
              <a:solidFill>
                <a:srgbClr val="44494D"/>
              </a:solidFill>
              <a:effectLst/>
              <a:latin typeface="+mj-lt"/>
              <a:ea typeface="Times New Roman" panose="02020603050405020304" pitchFamily="18" charset="0"/>
              <a:cs typeface="Aptos" panose="020B0004020202020204" pitchFamily="34" charset="0"/>
            </a:endParaRPr>
          </a:p>
        </p:txBody>
      </p:sp>
      <p:sp>
        <p:nvSpPr>
          <p:cNvPr id="2" name="Content Placeholder 5">
            <a:extLst>
              <a:ext uri="{FF2B5EF4-FFF2-40B4-BE49-F238E27FC236}">
                <a16:creationId xmlns:a16="http://schemas.microsoft.com/office/drawing/2014/main" id="{E15E7FA8-0866-072E-860D-8B929573423E}"/>
              </a:ext>
            </a:extLst>
          </p:cNvPr>
          <p:cNvSpPr txBox="1">
            <a:spLocks/>
          </p:cNvSpPr>
          <p:nvPr/>
        </p:nvSpPr>
        <p:spPr>
          <a:xfrm>
            <a:off x="1651000" y="1686296"/>
            <a:ext cx="10071100" cy="4560109"/>
          </a:xfrm>
          <a:prstGeom prst="rect">
            <a:avLst/>
          </a:prstGeom>
        </p:spPr>
        <p:txBody>
          <a:bodyPr vert="horz" lIns="91440" tIns="45720" rIns="91440" bIns="45720" rtlCol="0">
            <a:normAutofit/>
          </a:bodyPr>
          <a:lstStyle>
            <a:lvl1pPr marL="342900" marR="0" indent="-342900" algn="l" defTabSz="914400" rtl="0" eaLnBrk="1" fontAlgn="auto" latinLnBrk="0" hangingPunct="1">
              <a:lnSpc>
                <a:spcPts val="2880"/>
              </a:lnSpc>
              <a:spcBef>
                <a:spcPts val="1000"/>
              </a:spcBef>
              <a:spcAft>
                <a:spcPts val="0"/>
              </a:spcAft>
              <a:buClr>
                <a:schemeClr val="tx1"/>
              </a:buClr>
              <a:buSzTx/>
              <a:buFont typeface="Arial" panose="020B0604020202020204" pitchFamily="34" charset="0"/>
              <a:buChar char="•"/>
              <a:tabLst/>
              <a:defRPr sz="2000" b="0" i="0" kern="120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
                <a:schemeClr val="tx1"/>
              </a:buClr>
              <a:buSzTx/>
              <a:buFont typeface="Arial" panose="020B0604020202020204" pitchFamily="34" charset="0"/>
              <a:buChar char="•"/>
              <a:tabLst/>
              <a:defRPr sz="2000" b="0" i="0" kern="1200">
                <a:solidFill>
                  <a:schemeClr val="tx1"/>
                </a:solidFill>
                <a:latin typeface="Arial" panose="020B0604020202020204" pitchFamily="34" charset="0"/>
                <a:ea typeface="Helvetica Neue" panose="02000503000000020004" pitchFamily="2" charset="0"/>
                <a:cs typeface="Arial" panose="020B0604020202020204" pitchFamily="34" charset="0"/>
              </a:defRPr>
            </a:lvl2pPr>
            <a:lvl3pPr marL="1257300" marR="0" indent="-342900" algn="l" defTabSz="914400" rtl="0" eaLnBrk="1" fontAlgn="auto" latinLnBrk="0" hangingPunct="1">
              <a:lnSpc>
                <a:spcPct val="90000"/>
              </a:lnSpc>
              <a:spcBef>
                <a:spcPts val="500"/>
              </a:spcBef>
              <a:spcAft>
                <a:spcPts val="0"/>
              </a:spcAft>
              <a:buClr>
                <a:schemeClr val="tx1"/>
              </a:buClr>
              <a:buSzTx/>
              <a:buFont typeface="Arial"/>
              <a:buChar char="•"/>
              <a:tabLst/>
              <a:defRPr sz="1600" b="0" i="0" kern="1200">
                <a:solidFill>
                  <a:schemeClr val="tx1"/>
                </a:solidFill>
                <a:latin typeface="Arial" panose="020B0604020202020204" pitchFamily="34" charset="0"/>
                <a:ea typeface="Helvetica Neue" panose="02000503000000020004" pitchFamily="2" charset="0"/>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
                <a:schemeClr val="tx1"/>
              </a:buClr>
              <a:buSzTx/>
              <a:buFont typeface="Arial" panose="020B0604020202020204" pitchFamily="34" charset="0"/>
              <a:buChar char="•"/>
              <a:tabLst/>
              <a:defRPr sz="1600" b="0" i="0" kern="1200">
                <a:solidFill>
                  <a:schemeClr val="tx1"/>
                </a:solidFill>
                <a:latin typeface="Arial" panose="020B0604020202020204" pitchFamily="34" charset="0"/>
                <a:ea typeface="Helvetica Neue" panose="02000503000000020004" pitchFamily="2" charset="0"/>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
                <a:schemeClr val="tx1"/>
              </a:buClr>
              <a:buSzTx/>
              <a:buFont typeface="Arial" panose="020B0604020202020204" pitchFamily="34" charset="0"/>
              <a:buChar char="•"/>
              <a:tabLst/>
              <a:defRPr sz="1600" b="0" i="0" kern="1200">
                <a:solidFill>
                  <a:schemeClr val="tx1"/>
                </a:solidFill>
                <a:latin typeface="Arial" panose="020B0604020202020204" pitchFamily="34" charset="0"/>
                <a:ea typeface="Helvetica Neue" panose="020005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342900">
              <a:lnSpc>
                <a:spcPct val="200000"/>
              </a:lnSpc>
              <a:spcBef>
                <a:spcPts val="0"/>
              </a:spcBef>
              <a:buSzPts val="1000"/>
              <a:buFont typeface="Courier New" panose="02070309020205020404" pitchFamily="49" charset="0"/>
              <a:buChar char="o"/>
              <a:tabLst>
                <a:tab pos="457200" algn="l"/>
              </a:tabLst>
            </a:pPr>
            <a:r>
              <a:rPr lang="en-US" sz="2200" dirty="0">
                <a:solidFill>
                  <a:srgbClr val="44494D"/>
                </a:solidFill>
                <a:effectLst/>
                <a:latin typeface="+mj-lt"/>
                <a:ea typeface="Aptos" panose="020B0004020202020204" pitchFamily="34" charset="0"/>
              </a:rPr>
              <a:t>Establish stronger partnerships</a:t>
            </a:r>
          </a:p>
          <a:p>
            <a:pPr lvl="1" indent="-342900">
              <a:lnSpc>
                <a:spcPct val="200000"/>
              </a:lnSpc>
              <a:spcBef>
                <a:spcPts val="0"/>
              </a:spcBef>
              <a:buSzPts val="1000"/>
              <a:buFont typeface="Courier New" panose="02070309020205020404" pitchFamily="49" charset="0"/>
              <a:buChar char="o"/>
              <a:tabLst>
                <a:tab pos="457200" algn="l"/>
              </a:tabLst>
            </a:pPr>
            <a:r>
              <a:rPr lang="en-US" sz="2200" dirty="0">
                <a:solidFill>
                  <a:srgbClr val="44494D"/>
                </a:solidFill>
                <a:effectLst/>
                <a:latin typeface="+mj-lt"/>
                <a:ea typeface="Aptos" panose="020B0004020202020204" pitchFamily="34" charset="0"/>
              </a:rPr>
              <a:t>Mentorship models</a:t>
            </a:r>
            <a:endParaRPr lang="en-US" sz="2200" dirty="0">
              <a:solidFill>
                <a:srgbClr val="44494D"/>
              </a:solidFill>
              <a:latin typeface="+mj-lt"/>
              <a:ea typeface="Aptos" panose="020B0004020202020204" pitchFamily="34" charset="0"/>
            </a:endParaRPr>
          </a:p>
          <a:p>
            <a:pPr lvl="1" indent="-342900">
              <a:lnSpc>
                <a:spcPct val="200000"/>
              </a:lnSpc>
              <a:spcBef>
                <a:spcPts val="0"/>
              </a:spcBef>
              <a:buSzPts val="1000"/>
              <a:buFont typeface="Courier New" panose="02070309020205020404" pitchFamily="49" charset="0"/>
              <a:buChar char="o"/>
              <a:tabLst>
                <a:tab pos="457200" algn="l"/>
              </a:tabLst>
            </a:pPr>
            <a:r>
              <a:rPr lang="en-US" sz="2200" dirty="0">
                <a:solidFill>
                  <a:srgbClr val="44494D"/>
                </a:solidFill>
                <a:latin typeface="+mj-lt"/>
                <a:ea typeface="Aptos" panose="020B0004020202020204" pitchFamily="34" charset="0"/>
              </a:rPr>
              <a:t>E</a:t>
            </a:r>
            <a:r>
              <a:rPr lang="en-US" sz="2200" dirty="0">
                <a:solidFill>
                  <a:srgbClr val="44494D"/>
                </a:solidFill>
                <a:effectLst/>
                <a:latin typeface="+mj-lt"/>
                <a:ea typeface="Aptos" panose="020B0004020202020204" pitchFamily="34" charset="0"/>
              </a:rPr>
              <a:t>xpertise and resources for structure, policy, or conduct </a:t>
            </a:r>
          </a:p>
          <a:p>
            <a:pPr lvl="1" indent="-342900">
              <a:lnSpc>
                <a:spcPct val="200000"/>
              </a:lnSpc>
              <a:spcBef>
                <a:spcPts val="0"/>
              </a:spcBef>
              <a:buSzPts val="1000"/>
              <a:buFont typeface="Courier New" panose="02070309020205020404" pitchFamily="49" charset="0"/>
              <a:buChar char="o"/>
              <a:tabLst>
                <a:tab pos="457200" algn="l"/>
              </a:tabLst>
            </a:pPr>
            <a:r>
              <a:rPr lang="en-US" sz="2200" dirty="0">
                <a:solidFill>
                  <a:srgbClr val="44494D"/>
                </a:solidFill>
                <a:effectLst/>
                <a:latin typeface="+mj-lt"/>
                <a:ea typeface="Aptos" panose="020B0004020202020204" pitchFamily="34" charset="0"/>
              </a:rPr>
              <a:t>Guidance on complex regulatory and operational challenges</a:t>
            </a:r>
          </a:p>
          <a:p>
            <a:pPr lvl="1" indent="-342900">
              <a:lnSpc>
                <a:spcPct val="200000"/>
              </a:lnSpc>
              <a:spcBef>
                <a:spcPts val="0"/>
              </a:spcBef>
              <a:buSzPts val="1000"/>
              <a:buFont typeface="Courier New" panose="02070309020205020404" pitchFamily="49" charset="0"/>
              <a:buChar char="o"/>
              <a:tabLst>
                <a:tab pos="457200" algn="l"/>
              </a:tabLst>
            </a:pPr>
            <a:r>
              <a:rPr lang="en-US" sz="2200" dirty="0">
                <a:solidFill>
                  <a:srgbClr val="44494D"/>
                </a:solidFill>
                <a:effectLst/>
                <a:latin typeface="+mj-lt"/>
                <a:ea typeface="Aptos" panose="020B0004020202020204" pitchFamily="34" charset="0"/>
              </a:rPr>
              <a:t>Everchanging research landscape, and limited staffing at these sites</a:t>
            </a:r>
            <a:endParaRPr lang="en-US" sz="2200" dirty="0">
              <a:solidFill>
                <a:srgbClr val="44494D"/>
              </a:solidFill>
              <a:latin typeface="+mj-lt"/>
            </a:endParaRPr>
          </a:p>
        </p:txBody>
      </p:sp>
      <p:sp>
        <p:nvSpPr>
          <p:cNvPr id="5" name="Oval 4">
            <a:extLst>
              <a:ext uri="{FF2B5EF4-FFF2-40B4-BE49-F238E27FC236}">
                <a16:creationId xmlns:a16="http://schemas.microsoft.com/office/drawing/2014/main" id="{0EEE5FA9-E4E8-C369-C698-5D9A0C544FFA}"/>
              </a:ext>
            </a:extLst>
          </p:cNvPr>
          <p:cNvSpPr/>
          <p:nvPr/>
        </p:nvSpPr>
        <p:spPr>
          <a:xfrm>
            <a:off x="-1119767" y="217184"/>
            <a:ext cx="2057400" cy="2057400"/>
          </a:xfrm>
          <a:prstGeom prst="ellipse">
            <a:avLst/>
          </a:prstGeom>
          <a:solidFill>
            <a:srgbClr val="27AA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dirty="0">
                <a:latin typeface="+mj-lt"/>
              </a:rPr>
              <a:t>   1</a:t>
            </a:r>
          </a:p>
        </p:txBody>
      </p:sp>
      <p:sp>
        <p:nvSpPr>
          <p:cNvPr id="13" name="Content Placeholder 5">
            <a:extLst>
              <a:ext uri="{FF2B5EF4-FFF2-40B4-BE49-F238E27FC236}">
                <a16:creationId xmlns:a16="http://schemas.microsoft.com/office/drawing/2014/main" id="{AABE85A2-1803-9915-8425-5E604127F2D4}"/>
              </a:ext>
            </a:extLst>
          </p:cNvPr>
          <p:cNvSpPr txBox="1">
            <a:spLocks/>
          </p:cNvSpPr>
          <p:nvPr/>
        </p:nvSpPr>
        <p:spPr>
          <a:xfrm>
            <a:off x="12255500" y="996958"/>
            <a:ext cx="3050712" cy="5143570"/>
          </a:xfrm>
          <a:prstGeom prst="rect">
            <a:avLst/>
          </a:prstGeom>
        </p:spPr>
        <p:txBody>
          <a:bodyPr vert="horz" lIns="91440" tIns="45720" rIns="91440" bIns="45720" rtlCol="0">
            <a:normAutofit/>
          </a:bodyPr>
          <a:lstStyle>
            <a:lvl1pPr marL="342900" marR="0" indent="-342900" algn="l" defTabSz="914400" rtl="0" eaLnBrk="1" fontAlgn="auto" latinLnBrk="0" hangingPunct="1">
              <a:lnSpc>
                <a:spcPts val="2880"/>
              </a:lnSpc>
              <a:spcBef>
                <a:spcPts val="1000"/>
              </a:spcBef>
              <a:spcAft>
                <a:spcPts val="0"/>
              </a:spcAft>
              <a:buClr>
                <a:schemeClr val="tx1"/>
              </a:buClr>
              <a:buSzTx/>
              <a:buFont typeface="Arial" panose="020B0604020202020204" pitchFamily="34" charset="0"/>
              <a:buChar char="•"/>
              <a:tabLst/>
              <a:defRPr sz="2000" b="0" i="0" kern="120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
                <a:schemeClr val="tx1"/>
              </a:buClr>
              <a:buSzTx/>
              <a:buFont typeface="Arial" panose="020B0604020202020204" pitchFamily="34" charset="0"/>
              <a:buChar char="•"/>
              <a:tabLst/>
              <a:defRPr sz="2000" b="0" i="0" kern="1200">
                <a:solidFill>
                  <a:schemeClr val="tx1"/>
                </a:solidFill>
                <a:latin typeface="Arial" panose="020B0604020202020204" pitchFamily="34" charset="0"/>
                <a:ea typeface="Helvetica Neue" panose="02000503000000020004" pitchFamily="2" charset="0"/>
                <a:cs typeface="Arial" panose="020B0604020202020204" pitchFamily="34" charset="0"/>
              </a:defRPr>
            </a:lvl2pPr>
            <a:lvl3pPr marL="1257300" marR="0" indent="-342900" algn="l" defTabSz="914400" rtl="0" eaLnBrk="1" fontAlgn="auto" latinLnBrk="0" hangingPunct="1">
              <a:lnSpc>
                <a:spcPct val="90000"/>
              </a:lnSpc>
              <a:spcBef>
                <a:spcPts val="500"/>
              </a:spcBef>
              <a:spcAft>
                <a:spcPts val="0"/>
              </a:spcAft>
              <a:buClr>
                <a:schemeClr val="tx1"/>
              </a:buClr>
              <a:buSzTx/>
              <a:buFont typeface="Arial"/>
              <a:buChar char="•"/>
              <a:tabLst/>
              <a:defRPr sz="1600" b="0" i="0" kern="1200">
                <a:solidFill>
                  <a:schemeClr val="tx1"/>
                </a:solidFill>
                <a:latin typeface="Arial" panose="020B0604020202020204" pitchFamily="34" charset="0"/>
                <a:ea typeface="Helvetica Neue" panose="02000503000000020004" pitchFamily="2" charset="0"/>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
                <a:schemeClr val="tx1"/>
              </a:buClr>
              <a:buSzTx/>
              <a:buFont typeface="Arial" panose="020B0604020202020204" pitchFamily="34" charset="0"/>
              <a:buChar char="•"/>
              <a:tabLst/>
              <a:defRPr sz="1600" b="0" i="0" kern="1200">
                <a:solidFill>
                  <a:schemeClr val="tx1"/>
                </a:solidFill>
                <a:latin typeface="Arial" panose="020B0604020202020204" pitchFamily="34" charset="0"/>
                <a:ea typeface="Helvetica Neue" panose="02000503000000020004" pitchFamily="2" charset="0"/>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
                <a:schemeClr val="tx1"/>
              </a:buClr>
              <a:buSzTx/>
              <a:buFont typeface="Arial" panose="020B0604020202020204" pitchFamily="34" charset="0"/>
              <a:buChar char="•"/>
              <a:tabLst/>
              <a:defRPr sz="1600" b="0" i="0" kern="1200">
                <a:solidFill>
                  <a:schemeClr val="tx1"/>
                </a:solidFill>
                <a:latin typeface="Arial" panose="020B0604020202020204" pitchFamily="34" charset="0"/>
                <a:ea typeface="Helvetica Neue" panose="020005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0">
              <a:lnSpc>
                <a:spcPct val="110000"/>
              </a:lnSpc>
              <a:spcBef>
                <a:spcPts val="0"/>
              </a:spcBef>
              <a:buSzPts val="1000"/>
              <a:buFont typeface="Arial" panose="020B0604020202020204" pitchFamily="34" charset="0"/>
              <a:buNone/>
              <a:tabLst>
                <a:tab pos="457200" algn="l"/>
              </a:tabLst>
            </a:pPr>
            <a:r>
              <a:rPr lang="en-US" b="1" dirty="0">
                <a:latin typeface="+mj-lt"/>
                <a:cs typeface="Times New Roman" panose="02020603050405020304" pitchFamily="18" charset="0"/>
              </a:rPr>
              <a:t>Policies</a:t>
            </a:r>
          </a:p>
          <a:p>
            <a:pPr lvl="2"/>
            <a:r>
              <a:rPr lang="en-US" dirty="0">
                <a:latin typeface="+mj-lt"/>
              </a:rPr>
              <a:t>Responsible conduct in research</a:t>
            </a:r>
          </a:p>
          <a:p>
            <a:pPr lvl="2"/>
            <a:r>
              <a:rPr lang="en-US" dirty="0">
                <a:latin typeface="+mj-lt"/>
              </a:rPr>
              <a:t>Intellectual property (IP)</a:t>
            </a:r>
          </a:p>
          <a:p>
            <a:pPr lvl="2"/>
            <a:r>
              <a:rPr lang="en-US" dirty="0">
                <a:latin typeface="+mj-lt"/>
              </a:rPr>
              <a:t>Authorship</a:t>
            </a:r>
          </a:p>
          <a:p>
            <a:pPr lvl="2"/>
            <a:r>
              <a:rPr lang="en-US" dirty="0">
                <a:latin typeface="+mj-lt"/>
              </a:rPr>
              <a:t>Use of generative AI</a:t>
            </a:r>
          </a:p>
          <a:p>
            <a:pPr lvl="2"/>
            <a:r>
              <a:rPr lang="en-US" dirty="0">
                <a:latin typeface="+mj-lt"/>
              </a:rPr>
              <a:t>Research Data Management plans</a:t>
            </a:r>
          </a:p>
          <a:p>
            <a:pPr marL="342900" lvl="1" indent="0">
              <a:lnSpc>
                <a:spcPct val="110000"/>
              </a:lnSpc>
              <a:spcBef>
                <a:spcPts val="0"/>
              </a:spcBef>
              <a:buSzPts val="1000"/>
              <a:buFont typeface="Arial" panose="020B0604020202020204" pitchFamily="34" charset="0"/>
              <a:buNone/>
              <a:tabLst>
                <a:tab pos="457200" algn="l"/>
              </a:tabLst>
            </a:pPr>
            <a:endParaRPr lang="en-US" b="1" dirty="0">
              <a:latin typeface="+mj-lt"/>
              <a:cs typeface="Times New Roman" panose="02020603050405020304" pitchFamily="18" charset="0"/>
            </a:endParaRPr>
          </a:p>
          <a:p>
            <a:pPr lvl="2">
              <a:lnSpc>
                <a:spcPct val="110000"/>
              </a:lnSpc>
              <a:spcBef>
                <a:spcPts val="0"/>
              </a:spcBef>
              <a:buSzPts val="1000"/>
              <a:tabLst>
                <a:tab pos="457200" algn="l"/>
              </a:tabLst>
            </a:pPr>
            <a:endParaRPr lang="en-US" dirty="0">
              <a:latin typeface="+mj-lt"/>
            </a:endParaRPr>
          </a:p>
        </p:txBody>
      </p:sp>
    </p:spTree>
    <p:extLst>
      <p:ext uri="{BB962C8B-B14F-4D97-AF65-F5344CB8AC3E}">
        <p14:creationId xmlns:p14="http://schemas.microsoft.com/office/powerpoint/2010/main" val="3952610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6E28B91F-92D9-7346-B51A-B3542CE5C627}"/>
              </a:ext>
            </a:extLst>
          </p:cNvPr>
          <p:cNvSpPr txBox="1">
            <a:spLocks/>
          </p:cNvSpPr>
          <p:nvPr/>
        </p:nvSpPr>
        <p:spPr>
          <a:xfrm>
            <a:off x="8978900" y="640427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tx1">
                    <a:tint val="75000"/>
                  </a:schemeClr>
                </a:solidFill>
                <a:latin typeface="Arial" panose="020B0604020202020204" pitchFamily="34" charset="0"/>
                <a:ea typeface="Helvetica Neue" panose="02000503000000020004" pitchFamily="2"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8322CC-3195-5541-9AE0-EB42031DDA1B}" type="slidenum">
              <a:rPr lang="en-US" smtClean="0">
                <a:latin typeface="+mj-lt"/>
              </a:rPr>
              <a:pPr/>
              <a:t>8</a:t>
            </a:fld>
            <a:endParaRPr lang="en-US" dirty="0">
              <a:latin typeface="+mj-lt"/>
            </a:endParaRPr>
          </a:p>
        </p:txBody>
      </p:sp>
      <p:sp>
        <p:nvSpPr>
          <p:cNvPr id="8" name="Title 3">
            <a:extLst>
              <a:ext uri="{FF2B5EF4-FFF2-40B4-BE49-F238E27FC236}">
                <a16:creationId xmlns:a16="http://schemas.microsoft.com/office/drawing/2014/main" id="{CFC3E3A6-8783-6A47-BEFB-E40BDCD45AEC}"/>
              </a:ext>
            </a:extLst>
          </p:cNvPr>
          <p:cNvSpPr>
            <a:spLocks noGrp="1"/>
          </p:cNvSpPr>
          <p:nvPr>
            <p:ph type="title"/>
          </p:nvPr>
        </p:nvSpPr>
        <p:spPr>
          <a:xfrm>
            <a:off x="1651000" y="-2181"/>
            <a:ext cx="8190230" cy="1330151"/>
          </a:xfrm>
        </p:spPr>
        <p:txBody>
          <a:bodyPr/>
          <a:lstStyle/>
          <a:p>
            <a:pPr marL="0" marR="0" lvl="0" indent="0">
              <a:spcBef>
                <a:spcPts val="0"/>
              </a:spcBef>
              <a:spcAft>
                <a:spcPts val="0"/>
              </a:spcAft>
              <a:buSzPts val="1000"/>
              <a:buNone/>
              <a:tabLst>
                <a:tab pos="457200" algn="l"/>
              </a:tabLst>
            </a:pPr>
            <a:r>
              <a:rPr lang="en-US" dirty="0">
                <a:solidFill>
                  <a:srgbClr val="44494D"/>
                </a:solidFill>
                <a:effectLst/>
                <a:latin typeface="+mj-lt"/>
                <a:ea typeface="Aptos" panose="020B0004020202020204" pitchFamily="34" charset="0"/>
              </a:rPr>
              <a:t>Centralized Support Systems for Clinical Trials</a:t>
            </a:r>
            <a:endParaRPr lang="en-US" dirty="0">
              <a:solidFill>
                <a:srgbClr val="44494D"/>
              </a:solidFill>
              <a:effectLst/>
              <a:latin typeface="+mj-lt"/>
              <a:ea typeface="Times New Roman" panose="02020603050405020304" pitchFamily="18" charset="0"/>
              <a:cs typeface="Aptos" panose="020B0004020202020204" pitchFamily="34" charset="0"/>
            </a:endParaRPr>
          </a:p>
        </p:txBody>
      </p:sp>
      <p:sp>
        <p:nvSpPr>
          <p:cNvPr id="9" name="TextBox 8">
            <a:extLst>
              <a:ext uri="{FF2B5EF4-FFF2-40B4-BE49-F238E27FC236}">
                <a16:creationId xmlns:a16="http://schemas.microsoft.com/office/drawing/2014/main" id="{E057B383-0A21-8EA3-701D-FDE03ED6B36B}"/>
              </a:ext>
            </a:extLst>
          </p:cNvPr>
          <p:cNvSpPr txBox="1"/>
          <p:nvPr/>
        </p:nvSpPr>
        <p:spPr>
          <a:xfrm>
            <a:off x="1497931" y="1751364"/>
            <a:ext cx="9923379" cy="584775"/>
          </a:xfrm>
          <a:prstGeom prst="rect">
            <a:avLst/>
          </a:prstGeom>
          <a:noFill/>
        </p:spPr>
        <p:txBody>
          <a:bodyPr wrap="square">
            <a:spAutoFit/>
          </a:bodyPr>
          <a:lstStyle/>
          <a:p>
            <a:pPr marR="0" lvl="0" algn="ctr">
              <a:buSzPts val="1000"/>
              <a:tabLst>
                <a:tab pos="457200" algn="l"/>
              </a:tabLst>
            </a:pPr>
            <a:r>
              <a:rPr lang="en-US" sz="3200" b="1" dirty="0">
                <a:solidFill>
                  <a:srgbClr val="F9A43D"/>
                </a:solidFill>
                <a:effectLst/>
                <a:latin typeface="+mj-lt"/>
                <a:ea typeface="Times New Roman" panose="02020603050405020304" pitchFamily="18" charset="0"/>
              </a:rPr>
              <a:t>Support across Ontario is crucial.</a:t>
            </a:r>
          </a:p>
        </p:txBody>
      </p:sp>
      <p:sp>
        <p:nvSpPr>
          <p:cNvPr id="11" name="TextBox 10">
            <a:extLst>
              <a:ext uri="{FF2B5EF4-FFF2-40B4-BE49-F238E27FC236}">
                <a16:creationId xmlns:a16="http://schemas.microsoft.com/office/drawing/2014/main" id="{6F643F24-EAEC-93C9-1BDD-43B6F657B52A}"/>
              </a:ext>
            </a:extLst>
          </p:cNvPr>
          <p:cNvSpPr txBox="1"/>
          <p:nvPr/>
        </p:nvSpPr>
        <p:spPr>
          <a:xfrm>
            <a:off x="1497931" y="2690584"/>
            <a:ext cx="4433637" cy="2354491"/>
          </a:xfrm>
          <a:prstGeom prst="rect">
            <a:avLst/>
          </a:prstGeom>
          <a:noFill/>
        </p:spPr>
        <p:txBody>
          <a:bodyPr wrap="square">
            <a:spAutoFit/>
          </a:bodyPr>
          <a:lstStyle/>
          <a:p>
            <a:pPr marR="0" lvl="0">
              <a:buSzPts val="1000"/>
              <a:tabLst>
                <a:tab pos="457200" algn="l"/>
              </a:tabLst>
            </a:pPr>
            <a:r>
              <a:rPr lang="en-US" sz="2100" b="1" dirty="0">
                <a:solidFill>
                  <a:srgbClr val="44494D"/>
                </a:solidFill>
                <a:latin typeface="+mj-lt"/>
                <a:ea typeface="Times New Roman" panose="02020603050405020304" pitchFamily="18" charset="0"/>
              </a:rPr>
              <a:t>Current progress:</a:t>
            </a:r>
            <a:br>
              <a:rPr lang="en-US" sz="2100" b="1" dirty="0">
                <a:solidFill>
                  <a:srgbClr val="44494D"/>
                </a:solidFill>
                <a:latin typeface="+mj-lt"/>
                <a:ea typeface="Times New Roman" panose="02020603050405020304" pitchFamily="18" charset="0"/>
              </a:rPr>
            </a:br>
            <a:endParaRPr lang="en-US" sz="2100" b="1" dirty="0">
              <a:solidFill>
                <a:srgbClr val="44494D"/>
              </a:solidFill>
              <a:latin typeface="+mj-lt"/>
              <a:ea typeface="Times New Roman" panose="02020603050405020304" pitchFamily="18" charset="0"/>
            </a:endParaRPr>
          </a:p>
          <a:p>
            <a:pPr marL="342900" marR="0" lvl="0" indent="-342900">
              <a:buSzPts val="1000"/>
              <a:buFont typeface="Courier New" panose="02070309020205020404" pitchFamily="49" charset="0"/>
              <a:buChar char="o"/>
              <a:tabLst>
                <a:tab pos="457200" algn="l"/>
              </a:tabLst>
            </a:pPr>
            <a:r>
              <a:rPr lang="en-US" sz="2100" dirty="0">
                <a:solidFill>
                  <a:srgbClr val="44494D"/>
                </a:solidFill>
                <a:latin typeface="+mj-lt"/>
                <a:ea typeface="Times New Roman" panose="02020603050405020304" pitchFamily="18" charset="0"/>
              </a:rPr>
              <a:t>Streamlined ethics approval</a:t>
            </a:r>
          </a:p>
          <a:p>
            <a:pPr marL="342900" marR="0" lvl="0" indent="-342900">
              <a:buSzPts val="1000"/>
              <a:buFont typeface="Courier New" panose="02070309020205020404" pitchFamily="49" charset="0"/>
              <a:buChar char="o"/>
              <a:tabLst>
                <a:tab pos="457200" algn="l"/>
              </a:tabLst>
            </a:pPr>
            <a:r>
              <a:rPr lang="en-US" sz="2100" dirty="0">
                <a:solidFill>
                  <a:srgbClr val="44494D"/>
                </a:solidFill>
                <a:latin typeface="+mj-lt"/>
                <a:ea typeface="Times New Roman" panose="02020603050405020304" pitchFamily="18" charset="0"/>
              </a:rPr>
              <a:t>Toolkits</a:t>
            </a:r>
          </a:p>
          <a:p>
            <a:pPr marL="342900" marR="0" lvl="0" indent="-342900">
              <a:buSzPts val="1000"/>
              <a:buFont typeface="Courier New" panose="02070309020205020404" pitchFamily="49" charset="0"/>
              <a:buChar char="o"/>
              <a:tabLst>
                <a:tab pos="457200" algn="l"/>
              </a:tabLst>
            </a:pPr>
            <a:r>
              <a:rPr lang="en-US" sz="2100" dirty="0">
                <a:solidFill>
                  <a:srgbClr val="44494D"/>
                </a:solidFill>
                <a:latin typeface="+mj-lt"/>
                <a:ea typeface="Times New Roman" panose="02020603050405020304" pitchFamily="18" charset="0"/>
              </a:rPr>
              <a:t>Standard Operating Procedures</a:t>
            </a:r>
          </a:p>
          <a:p>
            <a:pPr marL="342900" marR="0" lvl="0" indent="-342900">
              <a:buSzPts val="1000"/>
              <a:buFont typeface="Courier New" panose="02070309020205020404" pitchFamily="49" charset="0"/>
              <a:buChar char="o"/>
              <a:tabLst>
                <a:tab pos="457200" algn="l"/>
              </a:tabLst>
            </a:pPr>
            <a:r>
              <a:rPr lang="en-US" sz="2100" dirty="0">
                <a:solidFill>
                  <a:srgbClr val="44494D"/>
                </a:solidFill>
                <a:latin typeface="+mj-lt"/>
                <a:ea typeface="Times New Roman" panose="02020603050405020304" pitchFamily="18" charset="0"/>
              </a:rPr>
              <a:t>Webinar sharing</a:t>
            </a:r>
          </a:p>
          <a:p>
            <a:pPr marL="342900" marR="0" lvl="0" indent="-342900">
              <a:buSzPts val="1000"/>
              <a:buFont typeface="Courier New" panose="02070309020205020404" pitchFamily="49" charset="0"/>
              <a:buChar char="o"/>
              <a:tabLst>
                <a:tab pos="457200" algn="l"/>
              </a:tabLst>
            </a:pPr>
            <a:r>
              <a:rPr lang="en-US" sz="2100" dirty="0">
                <a:solidFill>
                  <a:srgbClr val="44494D"/>
                </a:solidFill>
                <a:latin typeface="+mj-lt"/>
                <a:ea typeface="Times New Roman" panose="02020603050405020304" pitchFamily="18" charset="0"/>
              </a:rPr>
              <a:t>Some education</a:t>
            </a:r>
          </a:p>
        </p:txBody>
      </p:sp>
      <p:sp>
        <p:nvSpPr>
          <p:cNvPr id="12" name="TextBox 11">
            <a:extLst>
              <a:ext uri="{FF2B5EF4-FFF2-40B4-BE49-F238E27FC236}">
                <a16:creationId xmlns:a16="http://schemas.microsoft.com/office/drawing/2014/main" id="{46937F95-FA1F-8CC6-0239-3172167E8E51}"/>
              </a:ext>
            </a:extLst>
          </p:cNvPr>
          <p:cNvSpPr txBox="1"/>
          <p:nvPr/>
        </p:nvSpPr>
        <p:spPr>
          <a:xfrm>
            <a:off x="6260434" y="2690584"/>
            <a:ext cx="5585323" cy="3000821"/>
          </a:xfrm>
          <a:prstGeom prst="rect">
            <a:avLst/>
          </a:prstGeom>
          <a:noFill/>
        </p:spPr>
        <p:txBody>
          <a:bodyPr wrap="square">
            <a:spAutoFit/>
          </a:bodyPr>
          <a:lstStyle/>
          <a:p>
            <a:pPr marR="0" lvl="0">
              <a:buSzPts val="1000"/>
              <a:tabLst>
                <a:tab pos="457200" algn="l"/>
              </a:tabLst>
            </a:pPr>
            <a:r>
              <a:rPr lang="en-US" sz="2100" b="1" dirty="0">
                <a:solidFill>
                  <a:srgbClr val="44494D"/>
                </a:solidFill>
                <a:latin typeface="+mj-lt"/>
                <a:ea typeface="Times New Roman" panose="02020603050405020304" pitchFamily="18" charset="0"/>
              </a:rPr>
              <a:t>What’s missing:</a:t>
            </a:r>
            <a:br>
              <a:rPr lang="en-US" sz="2100" b="1" dirty="0">
                <a:solidFill>
                  <a:srgbClr val="44494D"/>
                </a:solidFill>
                <a:latin typeface="+mj-lt"/>
                <a:ea typeface="Times New Roman" panose="02020603050405020304" pitchFamily="18" charset="0"/>
              </a:rPr>
            </a:br>
            <a:endParaRPr lang="en-US" sz="2100" b="1" dirty="0">
              <a:solidFill>
                <a:srgbClr val="44494D"/>
              </a:solidFill>
              <a:latin typeface="+mj-lt"/>
              <a:ea typeface="Times New Roman" panose="02020603050405020304" pitchFamily="18" charset="0"/>
            </a:endParaRPr>
          </a:p>
          <a:p>
            <a:pPr marL="342900" marR="0" lvl="0" indent="-342900">
              <a:buSzPts val="1000"/>
              <a:buFont typeface="Courier New" panose="02070309020205020404" pitchFamily="49" charset="0"/>
              <a:buChar char="o"/>
              <a:tabLst>
                <a:tab pos="457200" algn="l"/>
              </a:tabLst>
            </a:pPr>
            <a:r>
              <a:rPr lang="en-US" sz="2100" dirty="0">
                <a:solidFill>
                  <a:srgbClr val="44494D"/>
                </a:solidFill>
                <a:latin typeface="+mj-lt"/>
                <a:ea typeface="Times New Roman" panose="02020603050405020304" pitchFamily="18" charset="0"/>
              </a:rPr>
              <a:t>Sustainable funding</a:t>
            </a:r>
          </a:p>
          <a:p>
            <a:pPr marL="342900" marR="0" lvl="0" indent="-342900">
              <a:buSzPts val="1000"/>
              <a:buFont typeface="Courier New" panose="02070309020205020404" pitchFamily="49" charset="0"/>
              <a:buChar char="o"/>
              <a:tabLst>
                <a:tab pos="457200" algn="l"/>
              </a:tabLst>
            </a:pPr>
            <a:r>
              <a:rPr lang="en-US" sz="2100" dirty="0">
                <a:solidFill>
                  <a:srgbClr val="44494D"/>
                </a:solidFill>
                <a:latin typeface="+mj-lt"/>
                <a:ea typeface="Times New Roman" panose="02020603050405020304" pitchFamily="18" charset="0"/>
              </a:rPr>
              <a:t>Standardized training/education</a:t>
            </a:r>
          </a:p>
          <a:p>
            <a:pPr marL="342900" marR="0" lvl="0" indent="-342900">
              <a:buSzPts val="1000"/>
              <a:buFont typeface="Courier New" panose="02070309020205020404" pitchFamily="49" charset="0"/>
              <a:buChar char="o"/>
              <a:tabLst>
                <a:tab pos="457200" algn="l"/>
              </a:tabLst>
            </a:pPr>
            <a:r>
              <a:rPr lang="en-US" sz="2100" dirty="0">
                <a:solidFill>
                  <a:srgbClr val="44494D"/>
                </a:solidFill>
                <a:latin typeface="+mj-lt"/>
                <a:ea typeface="Times New Roman" panose="02020603050405020304" pitchFamily="18" charset="0"/>
              </a:rPr>
              <a:t>Visibility of community hospital capabilities</a:t>
            </a:r>
          </a:p>
          <a:p>
            <a:pPr marL="342900" marR="0" lvl="0" indent="-342900">
              <a:buSzPts val="1000"/>
              <a:buFont typeface="Courier New" panose="02070309020205020404" pitchFamily="49" charset="0"/>
              <a:buChar char="o"/>
              <a:tabLst>
                <a:tab pos="457200" algn="l"/>
              </a:tabLst>
            </a:pPr>
            <a:r>
              <a:rPr lang="en-US" sz="2100" dirty="0">
                <a:solidFill>
                  <a:srgbClr val="44494D"/>
                </a:solidFill>
                <a:latin typeface="+mj-lt"/>
                <a:ea typeface="Times New Roman" panose="02020603050405020304" pitchFamily="18" charset="0"/>
              </a:rPr>
              <a:t>Biostatistics, data management support</a:t>
            </a:r>
          </a:p>
          <a:p>
            <a:pPr marL="342900" marR="0" lvl="0" indent="-342900">
              <a:buSzPts val="1000"/>
              <a:buFont typeface="Courier New" panose="02070309020205020404" pitchFamily="49" charset="0"/>
              <a:buChar char="o"/>
              <a:tabLst>
                <a:tab pos="457200" algn="l"/>
              </a:tabLst>
            </a:pPr>
            <a:r>
              <a:rPr lang="en-US" sz="2100" dirty="0">
                <a:solidFill>
                  <a:srgbClr val="44494D"/>
                </a:solidFill>
                <a:latin typeface="+mj-lt"/>
                <a:ea typeface="Times New Roman" panose="02020603050405020304" pitchFamily="18" charset="0"/>
              </a:rPr>
              <a:t>Standardized contracts</a:t>
            </a:r>
          </a:p>
          <a:p>
            <a:pPr marL="342900" marR="0" lvl="0" indent="-342900">
              <a:buSzPts val="1000"/>
              <a:buFont typeface="Courier New" panose="02070309020205020404" pitchFamily="49" charset="0"/>
              <a:buChar char="o"/>
              <a:tabLst>
                <a:tab pos="457200" algn="l"/>
              </a:tabLst>
            </a:pPr>
            <a:r>
              <a:rPr lang="en-US" sz="2100" dirty="0">
                <a:solidFill>
                  <a:srgbClr val="44494D"/>
                </a:solidFill>
                <a:latin typeface="+mj-lt"/>
                <a:ea typeface="Times New Roman" panose="02020603050405020304" pitchFamily="18" charset="0"/>
              </a:rPr>
              <a:t>Province-wide QA and auditing systems</a:t>
            </a:r>
          </a:p>
          <a:p>
            <a:pPr marL="342900" marR="0" lvl="0" indent="-342900">
              <a:buSzPts val="1000"/>
              <a:buFont typeface="Courier New" panose="02070309020205020404" pitchFamily="49" charset="0"/>
              <a:buChar char="o"/>
              <a:tabLst>
                <a:tab pos="457200" algn="l"/>
              </a:tabLst>
            </a:pPr>
            <a:r>
              <a:rPr lang="en-US" sz="2100" dirty="0">
                <a:solidFill>
                  <a:srgbClr val="44494D"/>
                </a:solidFill>
                <a:latin typeface="+mj-lt"/>
                <a:ea typeface="Times New Roman" panose="02020603050405020304" pitchFamily="18" charset="0"/>
              </a:rPr>
              <a:t>Centralized patient recruitment systems</a:t>
            </a:r>
          </a:p>
        </p:txBody>
      </p:sp>
      <p:sp>
        <p:nvSpPr>
          <p:cNvPr id="13" name="Oval 12">
            <a:extLst>
              <a:ext uri="{FF2B5EF4-FFF2-40B4-BE49-F238E27FC236}">
                <a16:creationId xmlns:a16="http://schemas.microsoft.com/office/drawing/2014/main" id="{00780254-DC28-59A0-3703-439FF3CA2353}"/>
              </a:ext>
            </a:extLst>
          </p:cNvPr>
          <p:cNvSpPr/>
          <p:nvPr/>
        </p:nvSpPr>
        <p:spPr>
          <a:xfrm>
            <a:off x="-1119767" y="217184"/>
            <a:ext cx="2057400" cy="2057400"/>
          </a:xfrm>
          <a:prstGeom prst="ellipse">
            <a:avLst/>
          </a:prstGeom>
          <a:solidFill>
            <a:srgbClr val="27AA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dirty="0">
                <a:latin typeface="+mj-lt"/>
              </a:rPr>
              <a:t>   2</a:t>
            </a:r>
          </a:p>
        </p:txBody>
      </p:sp>
    </p:spTree>
    <p:extLst>
      <p:ext uri="{BB962C8B-B14F-4D97-AF65-F5344CB8AC3E}">
        <p14:creationId xmlns:p14="http://schemas.microsoft.com/office/powerpoint/2010/main" val="3700260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6E28B91F-92D9-7346-B51A-B3542CE5C627}"/>
              </a:ext>
            </a:extLst>
          </p:cNvPr>
          <p:cNvSpPr txBox="1">
            <a:spLocks/>
          </p:cNvSpPr>
          <p:nvPr/>
        </p:nvSpPr>
        <p:spPr>
          <a:xfrm>
            <a:off x="8978900" y="640427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tx1">
                    <a:tint val="75000"/>
                  </a:schemeClr>
                </a:solidFill>
                <a:latin typeface="Arial" panose="020B0604020202020204" pitchFamily="34" charset="0"/>
                <a:ea typeface="Helvetica Neue" panose="02000503000000020004" pitchFamily="2"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8322CC-3195-5541-9AE0-EB42031DDA1B}" type="slidenum">
              <a:rPr lang="en-US" smtClean="0">
                <a:latin typeface="+mj-lt"/>
              </a:rPr>
              <a:pPr/>
              <a:t>9</a:t>
            </a:fld>
            <a:endParaRPr lang="en-US" dirty="0">
              <a:latin typeface="+mj-lt"/>
            </a:endParaRPr>
          </a:p>
        </p:txBody>
      </p:sp>
      <p:sp>
        <p:nvSpPr>
          <p:cNvPr id="8" name="Title 3">
            <a:extLst>
              <a:ext uri="{FF2B5EF4-FFF2-40B4-BE49-F238E27FC236}">
                <a16:creationId xmlns:a16="http://schemas.microsoft.com/office/drawing/2014/main" id="{CFC3E3A6-8783-6A47-BEFB-E40BDCD45AEC}"/>
              </a:ext>
            </a:extLst>
          </p:cNvPr>
          <p:cNvSpPr>
            <a:spLocks noGrp="1"/>
          </p:cNvSpPr>
          <p:nvPr>
            <p:ph type="title"/>
          </p:nvPr>
        </p:nvSpPr>
        <p:spPr>
          <a:xfrm>
            <a:off x="1651000" y="-2181"/>
            <a:ext cx="8190230" cy="1330151"/>
          </a:xfrm>
        </p:spPr>
        <p:txBody>
          <a:bodyPr/>
          <a:lstStyle/>
          <a:p>
            <a:pPr marL="0" marR="0" lvl="0" indent="0">
              <a:spcBef>
                <a:spcPts val="0"/>
              </a:spcBef>
              <a:spcAft>
                <a:spcPts val="0"/>
              </a:spcAft>
              <a:buSzPts val="1000"/>
              <a:buNone/>
              <a:tabLst>
                <a:tab pos="457200" algn="l"/>
              </a:tabLst>
            </a:pPr>
            <a:r>
              <a:rPr lang="en-US" dirty="0">
                <a:solidFill>
                  <a:srgbClr val="44494D"/>
                </a:solidFill>
                <a:effectLst/>
                <a:latin typeface="+mj-lt"/>
                <a:ea typeface="Times New Roman" panose="02020603050405020304" pitchFamily="18" charset="0"/>
                <a:cs typeface="Aptos" panose="020B0004020202020204" pitchFamily="34" charset="0"/>
              </a:rPr>
              <a:t>Invest in Infrastructure and Capacity at Community Hospitals</a:t>
            </a:r>
          </a:p>
        </p:txBody>
      </p:sp>
      <p:sp>
        <p:nvSpPr>
          <p:cNvPr id="12" name="Oval 11">
            <a:extLst>
              <a:ext uri="{FF2B5EF4-FFF2-40B4-BE49-F238E27FC236}">
                <a16:creationId xmlns:a16="http://schemas.microsoft.com/office/drawing/2014/main" id="{8A8AA355-B0B6-D7EE-DC1E-6C37B71878EA}"/>
              </a:ext>
            </a:extLst>
          </p:cNvPr>
          <p:cNvSpPr/>
          <p:nvPr/>
        </p:nvSpPr>
        <p:spPr>
          <a:xfrm>
            <a:off x="-1119767" y="217184"/>
            <a:ext cx="2057400" cy="2057400"/>
          </a:xfrm>
          <a:prstGeom prst="ellipse">
            <a:avLst/>
          </a:prstGeom>
          <a:solidFill>
            <a:srgbClr val="27AA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dirty="0">
                <a:latin typeface="+mj-lt"/>
              </a:rPr>
              <a:t>   3</a:t>
            </a:r>
          </a:p>
        </p:txBody>
      </p:sp>
      <p:sp>
        <p:nvSpPr>
          <p:cNvPr id="16" name="TextBox 15">
            <a:extLst>
              <a:ext uri="{FF2B5EF4-FFF2-40B4-BE49-F238E27FC236}">
                <a16:creationId xmlns:a16="http://schemas.microsoft.com/office/drawing/2014/main" id="{555CAD0A-2E80-8AD6-7BD3-40D15EF0096B}"/>
              </a:ext>
            </a:extLst>
          </p:cNvPr>
          <p:cNvSpPr txBox="1"/>
          <p:nvPr/>
        </p:nvSpPr>
        <p:spPr>
          <a:xfrm>
            <a:off x="1651000" y="1792705"/>
            <a:ext cx="10071100" cy="3000821"/>
          </a:xfrm>
          <a:prstGeom prst="rect">
            <a:avLst/>
          </a:prstGeom>
          <a:noFill/>
        </p:spPr>
        <p:txBody>
          <a:bodyPr wrap="square" rtlCol="0">
            <a:spAutoFit/>
          </a:bodyPr>
          <a:lstStyle/>
          <a:p>
            <a:pPr marL="285750" marR="0" indent="-285750">
              <a:lnSpc>
                <a:spcPct val="200000"/>
              </a:lnSpc>
              <a:spcBef>
                <a:spcPts val="0"/>
              </a:spcBef>
              <a:spcAft>
                <a:spcPts val="0"/>
              </a:spcAft>
              <a:buFont typeface="Courier New" panose="02070309020205020404" pitchFamily="49" charset="0"/>
              <a:buChar char="o"/>
            </a:pPr>
            <a:r>
              <a:rPr lang="en-US" sz="2100" kern="100" dirty="0">
                <a:solidFill>
                  <a:srgbClr val="44494D"/>
                </a:solidFill>
                <a:effectLst/>
                <a:latin typeface="+mj-lt"/>
                <a:ea typeface="Aptos" panose="020B0004020202020204" pitchFamily="34" charset="0"/>
                <a:cs typeface="Times New Roman" panose="02020603050405020304" pitchFamily="18" charset="0"/>
              </a:rPr>
              <a:t>Invest to expand clinical trial capacity.</a:t>
            </a:r>
          </a:p>
          <a:p>
            <a:pPr marL="285750" marR="0" indent="-285750">
              <a:lnSpc>
                <a:spcPct val="200000"/>
              </a:lnSpc>
              <a:spcBef>
                <a:spcPts val="0"/>
              </a:spcBef>
              <a:spcAft>
                <a:spcPts val="0"/>
              </a:spcAft>
              <a:buFont typeface="Courier New" panose="02070309020205020404" pitchFamily="49" charset="0"/>
              <a:buChar char="o"/>
            </a:pPr>
            <a:r>
              <a:rPr lang="en-US" sz="2100" kern="100" dirty="0">
                <a:solidFill>
                  <a:srgbClr val="44494D"/>
                </a:solidFill>
                <a:effectLst/>
                <a:latin typeface="+mj-lt"/>
                <a:ea typeface="Aptos" panose="020B0004020202020204" pitchFamily="34" charset="0"/>
                <a:cs typeface="Times New Roman" panose="02020603050405020304" pitchFamily="18" charset="0"/>
              </a:rPr>
              <a:t>Key needs: data systems, research space, staff, and admin support.</a:t>
            </a:r>
            <a:endParaRPr lang="en-US" sz="2100" kern="100" dirty="0">
              <a:solidFill>
                <a:srgbClr val="44494D"/>
              </a:solidFill>
              <a:latin typeface="+mj-lt"/>
              <a:ea typeface="Aptos" panose="020B0004020202020204" pitchFamily="34" charset="0"/>
              <a:cs typeface="Times New Roman" panose="02020603050405020304" pitchFamily="18" charset="0"/>
            </a:endParaRPr>
          </a:p>
          <a:p>
            <a:pPr marL="285750" marR="0" indent="-285750">
              <a:spcBef>
                <a:spcPts val="0"/>
              </a:spcBef>
              <a:spcAft>
                <a:spcPts val="0"/>
              </a:spcAft>
              <a:buFont typeface="Courier New" panose="02070309020205020404" pitchFamily="49" charset="0"/>
              <a:buChar char="o"/>
            </a:pPr>
            <a:endParaRPr lang="en-US" sz="2100" kern="100" dirty="0">
              <a:solidFill>
                <a:srgbClr val="44494D"/>
              </a:solidFill>
              <a:effectLst/>
              <a:latin typeface="+mj-lt"/>
              <a:ea typeface="Aptos" panose="020B0004020202020204" pitchFamily="34" charset="0"/>
              <a:cs typeface="Times New Roman" panose="02020603050405020304" pitchFamily="18" charset="0"/>
            </a:endParaRPr>
          </a:p>
          <a:p>
            <a:pPr marL="285750" marR="0" indent="-285750">
              <a:spcBef>
                <a:spcPts val="0"/>
              </a:spcBef>
              <a:spcAft>
                <a:spcPts val="0"/>
              </a:spcAft>
              <a:buFont typeface="Courier New" panose="02070309020205020404" pitchFamily="49" charset="0"/>
              <a:buChar char="o"/>
            </a:pPr>
            <a:r>
              <a:rPr lang="en-US" sz="2100" kern="100" dirty="0">
                <a:solidFill>
                  <a:srgbClr val="44494D"/>
                </a:solidFill>
                <a:effectLst/>
                <a:latin typeface="+mj-lt"/>
                <a:ea typeface="Aptos" panose="020B0004020202020204" pitchFamily="34" charset="0"/>
                <a:cs typeface="Times New Roman" panose="02020603050405020304" pitchFamily="18" charset="0"/>
              </a:rPr>
              <a:t>The main challenge: </a:t>
            </a:r>
            <a:r>
              <a:rPr lang="en-US" sz="2100" b="1" kern="100" dirty="0">
                <a:solidFill>
                  <a:srgbClr val="F9A43D"/>
                </a:solidFill>
                <a:effectLst/>
                <a:latin typeface="+mj-lt"/>
                <a:ea typeface="Aptos" panose="020B0004020202020204" pitchFamily="34" charset="0"/>
                <a:cs typeface="Times New Roman" panose="02020603050405020304" pitchFamily="18" charset="0"/>
              </a:rPr>
              <a:t>funding</a:t>
            </a:r>
            <a:r>
              <a:rPr lang="en-US" sz="2100" kern="100" dirty="0">
                <a:solidFill>
                  <a:srgbClr val="44494D"/>
                </a:solidFill>
                <a:effectLst/>
                <a:latin typeface="+mj-lt"/>
                <a:ea typeface="Aptos" panose="020B0004020202020204" pitchFamily="34" charset="0"/>
                <a:cs typeface="Times New Roman" panose="02020603050405020304" pitchFamily="18" charset="0"/>
              </a:rPr>
              <a:t>—many community hospitals don’t qualify for major </a:t>
            </a:r>
            <a:r>
              <a:rPr lang="en-US" sz="2100" kern="100">
                <a:solidFill>
                  <a:srgbClr val="44494D"/>
                </a:solidFill>
                <a:effectLst/>
                <a:latin typeface="+mj-lt"/>
                <a:ea typeface="Aptos" panose="020B0004020202020204" pitchFamily="34" charset="0"/>
                <a:cs typeface="Times New Roman" panose="02020603050405020304" pitchFamily="18" charset="0"/>
              </a:rPr>
              <a:t>government grants.</a:t>
            </a:r>
            <a:endParaRPr lang="en-US" sz="2100" kern="100" dirty="0">
              <a:solidFill>
                <a:srgbClr val="44494D"/>
              </a:solidFill>
              <a:effectLst/>
              <a:latin typeface="+mj-lt"/>
              <a:ea typeface="Aptos" panose="020B0004020202020204" pitchFamily="34" charset="0"/>
              <a:cs typeface="Times New Roman" panose="02020603050405020304" pitchFamily="18" charset="0"/>
            </a:endParaRPr>
          </a:p>
          <a:p>
            <a:pPr marL="285750" marR="0" indent="-285750">
              <a:spcBef>
                <a:spcPts val="0"/>
              </a:spcBef>
              <a:spcAft>
                <a:spcPts val="0"/>
              </a:spcAft>
              <a:buFont typeface="Courier New" panose="02070309020205020404" pitchFamily="49" charset="0"/>
              <a:buChar char="o"/>
            </a:pPr>
            <a:endParaRPr lang="en-US" sz="2100" kern="100" dirty="0">
              <a:solidFill>
                <a:srgbClr val="44494D"/>
              </a:solidFill>
              <a:effectLst/>
              <a:latin typeface="+mj-lt"/>
              <a:ea typeface="Aptos" panose="020B0004020202020204" pitchFamily="34" charset="0"/>
              <a:cs typeface="Times New Roman" panose="02020603050405020304" pitchFamily="18" charset="0"/>
            </a:endParaRPr>
          </a:p>
          <a:p>
            <a:pPr marL="285750" marR="0" indent="-285750">
              <a:spcBef>
                <a:spcPts val="0"/>
              </a:spcBef>
              <a:spcAft>
                <a:spcPts val="0"/>
              </a:spcAft>
              <a:buFont typeface="Courier New" panose="02070309020205020404" pitchFamily="49" charset="0"/>
              <a:buChar char="o"/>
            </a:pPr>
            <a:endParaRPr lang="en-US" sz="2100" kern="100" dirty="0">
              <a:solidFill>
                <a:srgbClr val="44494D"/>
              </a:solidFill>
              <a:latin typeface="+mj-lt"/>
              <a:ea typeface="Aptos" panose="020B0004020202020204" pitchFamily="34" charset="0"/>
              <a:cs typeface="Times New Roman" panose="02020603050405020304" pitchFamily="18" charset="0"/>
            </a:endParaRPr>
          </a:p>
        </p:txBody>
      </p:sp>
      <p:sp>
        <p:nvSpPr>
          <p:cNvPr id="19" name="Rectangle: Rounded Corners 18">
            <a:extLst>
              <a:ext uri="{FF2B5EF4-FFF2-40B4-BE49-F238E27FC236}">
                <a16:creationId xmlns:a16="http://schemas.microsoft.com/office/drawing/2014/main" id="{91EDD8DF-2990-F0CE-1E45-907E0793A668}"/>
              </a:ext>
            </a:extLst>
          </p:cNvPr>
          <p:cNvSpPr/>
          <p:nvPr/>
        </p:nvSpPr>
        <p:spPr>
          <a:xfrm>
            <a:off x="2590800" y="4514850"/>
            <a:ext cx="7759700" cy="1609725"/>
          </a:xfrm>
          <a:prstGeom prst="roundRect">
            <a:avLst/>
          </a:prstGeom>
          <a:solidFill>
            <a:srgbClr val="4348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657350" lvl="3" indent="-285750">
              <a:buFont typeface="Courier New" panose="02070309020205020404" pitchFamily="49" charset="0"/>
              <a:buChar char="o"/>
            </a:pPr>
            <a:r>
              <a:rPr lang="en-US" sz="1600" kern="100" dirty="0">
                <a:solidFill>
                  <a:schemeClr val="bg1"/>
                </a:solidFill>
                <a:effectLst/>
                <a:latin typeface="+mj-lt"/>
                <a:ea typeface="Aptos" panose="020B0004020202020204" pitchFamily="34" charset="0"/>
                <a:cs typeface="Times New Roman" panose="02020603050405020304" pitchFamily="18" charset="0"/>
              </a:rPr>
              <a:t>Solutions:</a:t>
            </a:r>
          </a:p>
          <a:p>
            <a:pPr marL="2114550" lvl="4" indent="-285750">
              <a:buFont typeface="Courier New" panose="02070309020205020404" pitchFamily="49" charset="0"/>
              <a:buChar char="o"/>
            </a:pPr>
            <a:r>
              <a:rPr lang="en-US" sz="1600" kern="100" dirty="0">
                <a:solidFill>
                  <a:schemeClr val="bg1"/>
                </a:solidFill>
                <a:effectLst/>
                <a:latin typeface="+mj-lt"/>
                <a:ea typeface="Aptos" panose="020B0004020202020204" pitchFamily="34" charset="0"/>
                <a:cs typeface="Times New Roman" panose="02020603050405020304" pitchFamily="18" charset="0"/>
              </a:rPr>
              <a:t>Pool resources (shared equipment, expertise)</a:t>
            </a:r>
          </a:p>
          <a:p>
            <a:pPr marL="2114550" lvl="4" indent="-285750">
              <a:buFont typeface="Courier New" panose="02070309020205020404" pitchFamily="49" charset="0"/>
              <a:buChar char="o"/>
            </a:pPr>
            <a:r>
              <a:rPr lang="en-US" sz="1600" kern="100" dirty="0">
                <a:solidFill>
                  <a:schemeClr val="bg1"/>
                </a:solidFill>
                <a:effectLst/>
                <a:latin typeface="+mj-lt"/>
                <a:ea typeface="Aptos" panose="020B0004020202020204" pitchFamily="34" charset="0"/>
                <a:cs typeface="Times New Roman" panose="02020603050405020304" pitchFamily="18" charset="0"/>
              </a:rPr>
              <a:t>Join initiatives and grants</a:t>
            </a:r>
          </a:p>
          <a:p>
            <a:pPr marL="2114550" lvl="4" indent="-285750">
              <a:buFont typeface="Courier New" panose="02070309020205020404" pitchFamily="49" charset="0"/>
              <a:buChar char="o"/>
            </a:pPr>
            <a:r>
              <a:rPr lang="en-US" sz="1600" kern="100" dirty="0">
                <a:solidFill>
                  <a:schemeClr val="bg1"/>
                </a:solidFill>
                <a:effectLst/>
                <a:latin typeface="+mj-lt"/>
                <a:ea typeface="Aptos" panose="020B0004020202020204" pitchFamily="34" charset="0"/>
                <a:cs typeface="Times New Roman" panose="02020603050405020304" pitchFamily="18" charset="0"/>
              </a:rPr>
              <a:t>Joint advocacy for more funding</a:t>
            </a:r>
          </a:p>
          <a:p>
            <a:pPr marL="2114550" lvl="4" indent="-285750">
              <a:buFont typeface="Courier New" panose="02070309020205020404" pitchFamily="49" charset="0"/>
              <a:buChar char="o"/>
            </a:pPr>
            <a:r>
              <a:rPr lang="en-US" sz="1600" kern="100" dirty="0">
                <a:solidFill>
                  <a:schemeClr val="bg1"/>
                </a:solidFill>
                <a:effectLst/>
                <a:latin typeface="+mj-lt"/>
                <a:ea typeface="Aptos" panose="020B0004020202020204" pitchFamily="34" charset="0"/>
                <a:cs typeface="Times New Roman" panose="02020603050405020304" pitchFamily="18" charset="0"/>
              </a:rPr>
              <a:t>Share grant writing support and opportunities</a:t>
            </a:r>
            <a:endParaRPr lang="en-US" sz="1600" dirty="0">
              <a:solidFill>
                <a:schemeClr val="bg1"/>
              </a:solidFill>
            </a:endParaRPr>
          </a:p>
        </p:txBody>
      </p:sp>
    </p:spTree>
    <p:extLst>
      <p:ext uri="{BB962C8B-B14F-4D97-AF65-F5344CB8AC3E}">
        <p14:creationId xmlns:p14="http://schemas.microsoft.com/office/powerpoint/2010/main" val="308711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theme/theme1.xml><?xml version="1.0" encoding="utf-8"?>
<a:theme xmlns:a="http://schemas.openxmlformats.org/drawingml/2006/main" name="LH-Powerpoint-white-noimage-v0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H-Powerpoint-white-noimage-Aug202019" id="{58FE1DDB-C8A2-1A40-9CDA-9CAE8EE59C85}" vid="{A39FA864-BA9D-4E47-88BD-781BC3ACC0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B2D5100FD49E468927E11125FCE96F" ma:contentTypeVersion="0" ma:contentTypeDescription="Create a new document." ma:contentTypeScope="" ma:versionID="e426f90f243e6b0568c2facdce5f9ab1">
  <xsd:schema xmlns:xsd="http://www.w3.org/2001/XMLSchema" xmlns:xs="http://www.w3.org/2001/XMLSchema" xmlns:p="http://schemas.microsoft.com/office/2006/metadata/properties" xmlns:ns2="7d10475a-62ea-4358-b37f-4a783be8f246" xmlns:ns3="f4279522-f62d-4147-a3ab-681102253b64" targetNamespace="http://schemas.microsoft.com/office/2006/metadata/properties" ma:root="true" ma:fieldsID="798379a1ce5f0ac578afeb4d9c16660c" ns2:_="" ns3:_="">
    <xsd:import namespace="7d10475a-62ea-4358-b37f-4a783be8f246"/>
    <xsd:import namespace="f4279522-f62d-4147-a3ab-681102253b64"/>
    <xsd:element name="properties">
      <xsd:complexType>
        <xsd:sequence>
          <xsd:element name="documentManagement">
            <xsd:complexType>
              <xsd:all>
                <xsd:element ref="ns2:Document_x0020_Type"/>
                <xsd:element ref="ns3:Program"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10475a-62ea-4358-b37f-4a783be8f246" elementFormDefault="qualified">
    <xsd:import namespace="http://schemas.microsoft.com/office/2006/documentManagement/types"/>
    <xsd:import namespace="http://schemas.microsoft.com/office/infopath/2007/PartnerControls"/>
    <xsd:element name="Document_x0020_Type" ma:index="8" ma:displayName="Document Type" ma:default="Other" ma:description="***Select Form Organizational to have your form show up on the forms site***" ma:format="Dropdown" ma:internalName="Document_x0020_Type">
      <xsd:simpleType>
        <xsd:restriction base="dms:Choice">
          <xsd:enumeration value="Agenda"/>
          <xsd:enumeration value="Audio/Video"/>
          <xsd:enumeration value="Correspondence"/>
          <xsd:enumeration value="Diagram/Visual"/>
          <xsd:enumeration value="Form Organizational"/>
          <xsd:enumeration value="Form Team"/>
          <xsd:enumeration value="Information/Analysis"/>
          <xsd:enumeration value="Manual"/>
          <xsd:enumeration value="Minutes"/>
          <xsd:enumeration value="Other"/>
          <xsd:enumeration value="Presentation"/>
          <xsd:enumeration value="Report"/>
          <xsd:enumeration value="SBAR"/>
          <xsd:enumeration value="Schedule"/>
          <xsd:enumeration value="Template"/>
          <xsd:enumeration value="Training/Education"/>
        </xsd:restriction>
      </xsd:simpleType>
    </xsd:element>
  </xsd:schema>
  <xsd:schema xmlns:xsd="http://www.w3.org/2001/XMLSchema" xmlns:xs="http://www.w3.org/2001/XMLSchema" xmlns:dms="http://schemas.microsoft.com/office/2006/documentManagement/types" xmlns:pc="http://schemas.microsoft.com/office/infopath/2007/PartnerControls" targetNamespace="f4279522-f62d-4147-a3ab-681102253b64" elementFormDefault="qualified">
    <xsd:import namespace="http://schemas.microsoft.com/office/2006/documentManagement/types"/>
    <xsd:import namespace="http://schemas.microsoft.com/office/infopath/2007/PartnerControls"/>
    <xsd:element name="Program" ma:index="9" nillable="true" ma:displayName="Program" ma:description="Choose the program related to this content" ma:format="Dropdown" ma:internalName="Program">
      <xsd:simpleType>
        <xsd:restriction base="dms:Choice">
          <xsd:enumeration value="Business Development"/>
          <xsd:enumeration value="Capital Planning and Development"/>
          <xsd:enumeration value="Communications"/>
          <xsd:enumeration value="Diagnostic Imaging Services"/>
          <xsd:enumeration value="Emergency and Critical Care"/>
          <xsd:enumeration value="Engineering and Infrastructure"/>
          <xsd:enumeration value="Financial Services"/>
          <xsd:enumeration value="Food Services"/>
          <xsd:enumeration value="Health Information Management"/>
          <xsd:enumeration value="Human Resources"/>
          <xsd:enumeration value="Infection Prevention and Control"/>
          <xsd:enumeration value="Information Technology"/>
          <xsd:enumeration value="Interprofessional Practice"/>
          <xsd:enumeration value="Laboratory Medicine"/>
          <xsd:enumeration value="LHEARN"/>
          <xsd:enumeration value="Medical and Academic Affairs"/>
          <xsd:enumeration value="Medical Oncology"/>
          <xsd:enumeration value="Medicine"/>
          <xsd:enumeration value="Mental Health"/>
          <xsd:enumeration value="Nephrology"/>
          <xsd:enumeration value="Office of Strategy Management"/>
          <xsd:enumeration value="Patient Care Support Services"/>
          <xsd:enumeration value="Pharmacy Services"/>
          <xsd:enumeration value="Post Acute Speciality Services"/>
          <xsd:enumeration value="Quality, Safety and Patient Experience"/>
          <xsd:enumeration value="Research"/>
          <xsd:enumeration value="Regional Nephrology and Diabetes"/>
          <xsd:enumeration value="Supply Chain Services"/>
          <xsd:enumeration value="Surgical Services"/>
          <xsd:enumeration value="Women's and Children's Healthcare"/>
          <xsd:enumeration value="The Wav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_x0020_Type xmlns="7d10475a-62ea-4358-b37f-4a783be8f246">Other</Document_x0020_Type>
    <Program xmlns="f4279522-f62d-4147-a3ab-681102253b64" xsi:nil="true"/>
  </documentManagement>
</p:properties>
</file>

<file path=customXml/itemProps1.xml><?xml version="1.0" encoding="utf-8"?>
<ds:datastoreItem xmlns:ds="http://schemas.openxmlformats.org/officeDocument/2006/customXml" ds:itemID="{2DCB5B6B-5704-4EB8-9E1B-701B460B26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10475a-62ea-4358-b37f-4a783be8f246"/>
    <ds:schemaRef ds:uri="f4279522-f62d-4147-a3ab-681102253b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AB049D1-171C-4A91-B142-D41CB586CC70}">
  <ds:schemaRefs>
    <ds:schemaRef ds:uri="http://schemas.microsoft.com/sharepoint/v3/contenttype/forms"/>
  </ds:schemaRefs>
</ds:datastoreItem>
</file>

<file path=customXml/itemProps3.xml><?xml version="1.0" encoding="utf-8"?>
<ds:datastoreItem xmlns:ds="http://schemas.openxmlformats.org/officeDocument/2006/customXml" ds:itemID="{4CDE1E4E-A250-4BD8-9F46-D79AE9736BDA}">
  <ds:schemaRefs>
    <ds:schemaRef ds:uri="http://schemas.microsoft.com/office/2006/metadata/properties"/>
    <ds:schemaRef ds:uri="http://schemas.microsoft.com/office/infopath/2007/PartnerControls"/>
    <ds:schemaRef ds:uri="7d10475a-62ea-4358-b37f-4a783be8f246"/>
    <ds:schemaRef ds:uri="f4279522-f62d-4147-a3ab-681102253b64"/>
  </ds:schemaRefs>
</ds:datastoreItem>
</file>

<file path=docProps/app.xml><?xml version="1.0" encoding="utf-8"?>
<Properties xmlns="http://schemas.openxmlformats.org/officeDocument/2006/extended-properties" xmlns:vt="http://schemas.openxmlformats.org/officeDocument/2006/docPropsVTypes">
  <Template>Powerpoint Template - White</Template>
  <TotalTime>16743</TotalTime>
  <Words>1124</Words>
  <Application>Microsoft Office PowerPoint</Application>
  <PresentationFormat>Widescreen</PresentationFormat>
  <Paragraphs>144</Paragraphs>
  <Slides>14</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-apple-system</vt:lpstr>
      <vt:lpstr>Aptos</vt:lpstr>
      <vt:lpstr>Arial</vt:lpstr>
      <vt:lpstr>Calibri</vt:lpstr>
      <vt:lpstr>Courier New</vt:lpstr>
      <vt:lpstr>Symbol</vt:lpstr>
      <vt:lpstr>LH-Powerpoint-white-noimage-v01</vt:lpstr>
      <vt:lpstr>Community Hospitals: Essential Contributors to Ontario’s Evolving Clinical Trials Networks</vt:lpstr>
      <vt:lpstr>PowerPoint Presentation</vt:lpstr>
      <vt:lpstr>PowerPoint Presentation</vt:lpstr>
      <vt:lpstr>84% of hospitals in Ontario are Community hospitals  70%+ of hospital beds are at these sites</vt:lpstr>
      <vt:lpstr>Why Community Hospitals Are Critical</vt:lpstr>
      <vt:lpstr>Five Ways  to Address  the Problem </vt:lpstr>
      <vt:lpstr>Strengthen Partnerships Between  Community Hospitals and Academic Centers</vt:lpstr>
      <vt:lpstr>Centralized Support Systems for Clinical Trials</vt:lpstr>
      <vt:lpstr>Invest in Infrastructure and Capacity at Community Hospitals</vt:lpstr>
      <vt:lpstr>Promote Knowledge Sharing and Collaboration</vt:lpstr>
      <vt:lpstr>Ensure Equitable Access to Clinical Trials for Patients</vt:lpstr>
      <vt:lpstr>Recap: Five Solutions</vt:lpstr>
      <vt:lpstr>PowerPoint Presentation</vt:lpstr>
      <vt:lpstr>Questions?</vt:lpstr>
    </vt:vector>
  </TitlesOfParts>
  <Company>Lakeridge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McPherson, Carley</dc:creator>
  <cp:lastModifiedBy>McPherson, Carley</cp:lastModifiedBy>
  <cp:revision>9</cp:revision>
  <dcterms:created xsi:type="dcterms:W3CDTF">2024-08-07T14:54:23Z</dcterms:created>
  <dcterms:modified xsi:type="dcterms:W3CDTF">2024-11-01T21:04:51Z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0x010100C1B2D5100FD49E468927E11125FCE96F</vt:lpwstr>
  </property>
</Properties>
</file>