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8169" r:id="rId2"/>
    <p:sldId id="257" r:id="rId3"/>
    <p:sldId id="258" r:id="rId4"/>
    <p:sldId id="261" r:id="rId5"/>
    <p:sldId id="262" r:id="rId6"/>
    <p:sldId id="278" r:id="rId7"/>
    <p:sldId id="264" r:id="rId8"/>
    <p:sldId id="265" r:id="rId9"/>
    <p:sldId id="266" r:id="rId10"/>
    <p:sldId id="267" r:id="rId11"/>
    <p:sldId id="8176" r:id="rId12"/>
    <p:sldId id="271" r:id="rId13"/>
    <p:sldId id="8181" r:id="rId14"/>
    <p:sldId id="335" r:id="rId15"/>
    <p:sldId id="336" r:id="rId16"/>
    <p:sldId id="269" r:id="rId17"/>
    <p:sldId id="279" r:id="rId18"/>
    <p:sldId id="280" r:id="rId19"/>
    <p:sldId id="321" r:id="rId20"/>
    <p:sldId id="323" r:id="rId21"/>
    <p:sldId id="316" r:id="rId22"/>
    <p:sldId id="8180" r:id="rId23"/>
    <p:sldId id="334" r:id="rId24"/>
    <p:sldId id="297" r:id="rId25"/>
    <p:sldId id="337" r:id="rId26"/>
    <p:sldId id="338" r:id="rId27"/>
    <p:sldId id="8166" r:id="rId28"/>
    <p:sldId id="8164" r:id="rId29"/>
    <p:sldId id="8179" r:id="rId30"/>
    <p:sldId id="8165" r:id="rId31"/>
    <p:sldId id="272" r:id="rId32"/>
    <p:sldId id="276" r:id="rId33"/>
    <p:sldId id="817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1D44"/>
    <a:srgbClr val="0020C2"/>
    <a:srgbClr val="89CBB5"/>
    <a:srgbClr val="FF9900"/>
    <a:srgbClr val="F5BDCA"/>
    <a:srgbClr val="CBD7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22" autoAdjust="0"/>
    <p:restoredTop sz="76066"/>
  </p:normalViewPr>
  <p:slideViewPr>
    <p:cSldViewPr snapToGrid="0">
      <p:cViewPr varScale="1">
        <p:scale>
          <a:sx n="111" d="100"/>
          <a:sy n="111" d="100"/>
        </p:scale>
        <p:origin x="1720" y="208"/>
      </p:cViewPr>
      <p:guideLst/>
    </p:cSldViewPr>
  </p:slideViewPr>
  <p:notesTextViewPr>
    <p:cViewPr>
      <p:scale>
        <a:sx n="1" d="1"/>
        <a:sy n="1" d="1"/>
      </p:scale>
      <p:origin x="0" y="0"/>
    </p:cViewPr>
  </p:notesTextViewPr>
  <p:notesViewPr>
    <p:cSldViewPr snapToGrid="0">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B74F62-5176-4EA1-98FC-EBF820E3A3D7}" type="datetimeFigureOut">
              <a:rPr lang="en-US" smtClean="0"/>
              <a:t>11/5/24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7B6FEB-D914-4C77-BDCE-AF76748806D7}" type="slidenum">
              <a:rPr lang="en-US" smtClean="0"/>
              <a:t>‹#›</a:t>
            </a:fld>
            <a:endParaRPr lang="en-US"/>
          </a:p>
        </p:txBody>
      </p:sp>
    </p:spTree>
    <p:extLst>
      <p:ext uri="{BB962C8B-B14F-4D97-AF65-F5344CB8AC3E}">
        <p14:creationId xmlns:p14="http://schemas.microsoft.com/office/powerpoint/2010/main" val="1893394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1</a:t>
            </a:fld>
            <a:endParaRPr lang="en-US"/>
          </a:p>
        </p:txBody>
      </p:sp>
    </p:spTree>
    <p:extLst>
      <p:ext uri="{BB962C8B-B14F-4D97-AF65-F5344CB8AC3E}">
        <p14:creationId xmlns:p14="http://schemas.microsoft.com/office/powerpoint/2010/main" val="52754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4ffabeef27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4ffabeef2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b="1" dirty="0"/>
              <a:t>Couldn’t keep this news to myself.</a:t>
            </a:r>
          </a:p>
          <a:p>
            <a:pPr marL="0" lvl="0" indent="0" algn="l" rtl="0">
              <a:spcBef>
                <a:spcPts val="0"/>
              </a:spcBef>
              <a:spcAft>
                <a:spcPts val="0"/>
              </a:spcAft>
              <a:buNone/>
            </a:pPr>
            <a:endParaRPr lang="en-CA" b="1" dirty="0"/>
          </a:p>
          <a:p>
            <a:pPr marL="171450" lvl="0" indent="-171450" algn="l" rtl="0">
              <a:spcBef>
                <a:spcPts val="0"/>
              </a:spcBef>
              <a:spcAft>
                <a:spcPts val="0"/>
              </a:spcAft>
              <a:buFont typeface="Arial" panose="020B0604020202020204" pitchFamily="34" charset="0"/>
              <a:buChar char="•"/>
            </a:pPr>
            <a:r>
              <a:rPr lang="en-CA" b="1" dirty="0"/>
              <a:t>Needed to get out there and live my NEW life</a:t>
            </a:r>
          </a:p>
          <a:p>
            <a:pPr marL="0" lvl="0" indent="0" algn="l" rtl="0">
              <a:spcBef>
                <a:spcPts val="0"/>
              </a:spcBef>
              <a:spcAft>
                <a:spcPts val="0"/>
              </a:spcAft>
              <a:buNone/>
            </a:pPr>
            <a:endParaRPr lang="en-CA" b="1" dirty="0"/>
          </a:p>
          <a:p>
            <a:pPr marL="171450" lvl="0" indent="-171450" algn="l" rtl="0">
              <a:spcBef>
                <a:spcPts val="0"/>
              </a:spcBef>
              <a:spcAft>
                <a:spcPts val="0"/>
              </a:spcAft>
              <a:buFont typeface="Arial" panose="020B0604020202020204" pitchFamily="34" charset="0"/>
              <a:buChar char="•"/>
            </a:pPr>
            <a:r>
              <a:rPr lang="en-CA" b="1" dirty="0"/>
              <a:t>Needed to use my voice to tell people about this.</a:t>
            </a:r>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lgn="l" rtl="0">
              <a:spcBef>
                <a:spcPts val="0"/>
              </a:spcBef>
              <a:spcAft>
                <a:spcPts val="0"/>
              </a:spcAft>
              <a:buFont typeface="Arial" panose="020B0604020202020204" pitchFamily="34" charset="0"/>
              <a:buChar char="•"/>
            </a:pPr>
            <a:r>
              <a:rPr lang="en-US" dirty="0"/>
              <a:t>People need to know that with metastatic disease, the location of the primary </a:t>
            </a:r>
            <a:r>
              <a:rPr lang="en-US" dirty="0" err="1"/>
              <a:t>tumour</a:t>
            </a:r>
            <a:r>
              <a:rPr lang="en-US" dirty="0"/>
              <a:t> is no longer important. </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The traditional microscope (about 170 years old), as good as it is, only tells us the physical characteristics of cancer. NOT good enough anymore.</a:t>
            </a:r>
          </a:p>
          <a:p>
            <a:pPr marL="0" lvl="0" indent="0" algn="l" rtl="0">
              <a:spcBef>
                <a:spcPts val="0"/>
              </a:spcBef>
              <a:spcAft>
                <a:spcPts val="0"/>
              </a:spcAft>
              <a:buNone/>
            </a:pPr>
            <a:endParaRPr lang="en-US" dirty="0"/>
          </a:p>
          <a:p>
            <a:pPr marL="171450" lvl="0" indent="-171450" algn="l" rtl="0">
              <a:spcBef>
                <a:spcPts val="0"/>
              </a:spcBef>
              <a:spcAft>
                <a:spcPts val="0"/>
              </a:spcAft>
              <a:buFont typeface="Arial" panose="020B0604020202020204" pitchFamily="34" charset="0"/>
              <a:buChar char="•"/>
            </a:pPr>
            <a:r>
              <a:rPr lang="en-US" dirty="0"/>
              <a:t>People need to know that cancer is a disease of the </a:t>
            </a:r>
            <a:r>
              <a:rPr lang="en-US" u="sng" dirty="0"/>
              <a:t>genes</a:t>
            </a:r>
            <a:r>
              <a:rPr lang="en-US" dirty="0"/>
              <a:t> and understanding the biology of the cancer through molecular profiling and WGS are the keys….</a:t>
            </a:r>
          </a:p>
          <a:p>
            <a:pPr marL="0" lvl="0" indent="0" algn="l" rtl="0">
              <a:spcBef>
                <a:spcPts val="0"/>
              </a:spcBef>
              <a:spcAft>
                <a:spcPts val="0"/>
              </a:spcAft>
              <a:buNone/>
            </a:pPr>
            <a:r>
              <a:rPr lang="en-US" dirty="0"/>
              <a:t> </a:t>
            </a:r>
          </a:p>
          <a:p>
            <a:pPr marL="171450" lvl="0" indent="-171450" algn="l" rtl="0">
              <a:spcBef>
                <a:spcPts val="0"/>
              </a:spcBef>
              <a:spcAft>
                <a:spcPts val="0"/>
              </a:spcAft>
              <a:buFont typeface="Arial" panose="020B0604020202020204" pitchFamily="34" charset="0"/>
              <a:buChar char="•"/>
            </a:pPr>
            <a:r>
              <a:rPr lang="en-US" dirty="0"/>
              <a:t>What makes it tick? What makes it grow? What are its weaknesses?</a:t>
            </a:r>
          </a:p>
          <a:p>
            <a:pPr marL="0" lvl="0" indent="0" algn="l" rtl="0">
              <a:spcBef>
                <a:spcPts val="0"/>
              </a:spcBef>
              <a:spcAft>
                <a:spcPts val="0"/>
              </a:spcAft>
              <a:buNone/>
            </a:pPr>
            <a:r>
              <a:rPr lang="en-US" dirty="0"/>
              <a:t> </a:t>
            </a:r>
          </a:p>
          <a:p>
            <a:pPr marL="171450" lvl="0" indent="-171450" algn="l" rtl="0">
              <a:spcBef>
                <a:spcPts val="0"/>
              </a:spcBef>
              <a:spcAft>
                <a:spcPts val="0"/>
              </a:spcAft>
              <a:buFont typeface="Arial" panose="020B0604020202020204" pitchFamily="34" charset="0"/>
              <a:buChar char="•"/>
            </a:pPr>
            <a:r>
              <a:rPr lang="en-US" dirty="0"/>
              <a:t>Drove me to delve deeper into the world of precision medicine and the incredible value that it represents for patients and their families</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5F7B6FEB-D914-4C77-BDCE-AF76748806D7}" type="slidenum">
              <a:rPr lang="en-US" smtClean="0"/>
              <a:t>11</a:t>
            </a:fld>
            <a:endParaRPr lang="en-US"/>
          </a:p>
        </p:txBody>
      </p:sp>
    </p:spTree>
    <p:extLst>
      <p:ext uri="{BB962C8B-B14F-4D97-AF65-F5344CB8AC3E}">
        <p14:creationId xmlns:p14="http://schemas.microsoft.com/office/powerpoint/2010/main" val="310618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ffabeef27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ffabeef27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dirty="0"/>
              <a:t>So I set out on a project to write a BOOK about my experience</a:t>
            </a:r>
          </a:p>
          <a:p>
            <a:pPr marL="0" lvl="0" indent="0" algn="l" rtl="0">
              <a:spcBef>
                <a:spcPts val="0"/>
              </a:spcBef>
              <a:spcAft>
                <a:spcPts val="0"/>
              </a:spcAft>
              <a:buNone/>
            </a:pPr>
            <a:r>
              <a:rPr lang="en-CA" dirty="0"/>
              <a:t> </a:t>
            </a:r>
          </a:p>
          <a:p>
            <a:pPr marL="171450" lvl="0" indent="-171450" algn="l" rtl="0">
              <a:spcBef>
                <a:spcPts val="0"/>
              </a:spcBef>
              <a:spcAft>
                <a:spcPts val="0"/>
              </a:spcAft>
              <a:buFont typeface="Arial" panose="020B0604020202020204" pitchFamily="34" charset="0"/>
              <a:buChar char="•"/>
            </a:pPr>
            <a:r>
              <a:rPr lang="en-CA" dirty="0"/>
              <a:t>Wanted to create a legacy for our children, our families and the cancer community. </a:t>
            </a:r>
          </a:p>
          <a:p>
            <a:pPr marL="0" lvl="0" indent="0" algn="l" rtl="0">
              <a:spcBef>
                <a:spcPts val="0"/>
              </a:spcBef>
              <a:spcAft>
                <a:spcPts val="0"/>
              </a:spcAft>
              <a:buNone/>
            </a:pPr>
            <a:r>
              <a:rPr lang="en-CA" dirty="0"/>
              <a:t> </a:t>
            </a:r>
          </a:p>
          <a:p>
            <a:pPr marL="171450" lvl="0" indent="-171450" algn="l" rtl="0">
              <a:spcBef>
                <a:spcPts val="0"/>
              </a:spcBef>
              <a:spcAft>
                <a:spcPts val="0"/>
              </a:spcAft>
              <a:buFont typeface="Arial" panose="020B0604020202020204" pitchFamily="34" charset="0"/>
              <a:buChar char="•"/>
            </a:pPr>
            <a:r>
              <a:rPr lang="en-CA" dirty="0"/>
              <a:t>I wanted there to be something of permanence after I’m gone. </a:t>
            </a:r>
          </a:p>
          <a:p>
            <a:pPr marL="0" lvl="0" indent="0" algn="l" rtl="0">
              <a:spcBef>
                <a:spcPts val="0"/>
              </a:spcBef>
              <a:spcAft>
                <a:spcPts val="0"/>
              </a:spcAft>
              <a:buNone/>
            </a:pPr>
            <a:r>
              <a:rPr lang="en-CA" dirty="0"/>
              <a:t> </a:t>
            </a:r>
          </a:p>
          <a:p>
            <a:pPr marL="171450" lvl="0" indent="-171450" algn="l" rtl="0">
              <a:spcBef>
                <a:spcPts val="0"/>
              </a:spcBef>
              <a:spcAft>
                <a:spcPts val="0"/>
              </a:spcAft>
              <a:buFont typeface="Arial" panose="020B0604020202020204" pitchFamily="34" charset="0"/>
              <a:buChar char="•"/>
            </a:pPr>
            <a:r>
              <a:rPr lang="en-CA" dirty="0"/>
              <a:t>Something that my kids can turn to and read as they progressed through their life. </a:t>
            </a:r>
          </a:p>
          <a:p>
            <a:pPr marL="0" lvl="0" indent="0" algn="l" rtl="0">
              <a:spcBef>
                <a:spcPts val="0"/>
              </a:spcBef>
              <a:spcAft>
                <a:spcPts val="0"/>
              </a:spcAft>
              <a:buNone/>
            </a:pPr>
            <a:r>
              <a:rPr lang="en-CA" dirty="0"/>
              <a:t>  </a:t>
            </a:r>
          </a:p>
          <a:p>
            <a:pPr marL="171450" lvl="0" indent="-171450" algn="l" rtl="0">
              <a:spcBef>
                <a:spcPts val="0"/>
              </a:spcBef>
              <a:spcAft>
                <a:spcPts val="0"/>
              </a:spcAft>
              <a:buFont typeface="Arial" panose="020B0604020202020204" pitchFamily="34" charset="0"/>
              <a:buChar char="•"/>
            </a:pPr>
            <a:r>
              <a:rPr lang="en-CA" dirty="0"/>
              <a:t>March of 2022, I Published On the Other Side of TERMINAL</a:t>
            </a:r>
          </a:p>
          <a:p>
            <a:pPr marL="0" lvl="0" indent="0" algn="l" rtl="0">
              <a:spcBef>
                <a:spcPts val="0"/>
              </a:spcBef>
              <a:spcAft>
                <a:spcPts val="0"/>
              </a:spcAft>
              <a:buNone/>
            </a:pPr>
            <a:endParaRPr lang="en-CA" dirty="0"/>
          </a:p>
          <a:p>
            <a:pPr marL="0" lvl="0" indent="0" algn="l" rtl="0">
              <a:spcBef>
                <a:spcPts val="0"/>
              </a:spcBef>
              <a:spcAft>
                <a:spcPts val="0"/>
              </a:spcAft>
              <a:buNone/>
            </a:pPr>
            <a:r>
              <a:rPr lang="en-CA" dirty="0"/>
              <a:t> </a:t>
            </a: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1B0BCD6A-593B-20B4-D084-CA810F974B2A}"/>
            </a:ext>
          </a:extLst>
        </p:cNvPr>
        <p:cNvGrpSpPr/>
        <p:nvPr/>
      </p:nvGrpSpPr>
      <p:grpSpPr>
        <a:xfrm>
          <a:off x="0" y="0"/>
          <a:ext cx="0" cy="0"/>
          <a:chOff x="0" y="0"/>
          <a:chExt cx="0" cy="0"/>
        </a:xfrm>
      </p:grpSpPr>
      <p:sp>
        <p:nvSpPr>
          <p:cNvPr id="223" name="Google Shape;223;g24ffabeef27_0_67:notes">
            <a:extLst>
              <a:ext uri="{FF2B5EF4-FFF2-40B4-BE49-F238E27FC236}">
                <a16:creationId xmlns:a16="http://schemas.microsoft.com/office/drawing/2014/main" id="{985382FC-5863-CD2E-7A0A-B62AC62F1A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ffabeef27_0_67:notes">
            <a:extLst>
              <a:ext uri="{FF2B5EF4-FFF2-40B4-BE49-F238E27FC236}">
                <a16:creationId xmlns:a16="http://schemas.microsoft.com/office/drawing/2014/main" id="{5BA93041-C54E-7C9D-D64E-D370F410F1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dirty="0"/>
              <a:t>People from across the cancer landscape started reaching out to me.</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I received an email from an ASCO employee who works on their flagship trial called TAPUR (matching trial)</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Asked if I was interested in representing the patient voice on their molecular tumour board. </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The patient voice…we’ll get to more on that soon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517633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676A6BD6-4E43-E29E-FEA0-86C8A4C2D0A3}"/>
            </a:ext>
          </a:extLst>
        </p:cNvPr>
        <p:cNvGrpSpPr/>
        <p:nvPr/>
      </p:nvGrpSpPr>
      <p:grpSpPr>
        <a:xfrm>
          <a:off x="0" y="0"/>
          <a:ext cx="0" cy="0"/>
          <a:chOff x="0" y="0"/>
          <a:chExt cx="0" cy="0"/>
        </a:xfrm>
      </p:grpSpPr>
      <p:sp>
        <p:nvSpPr>
          <p:cNvPr id="223" name="Google Shape;223;g24ffabeef27_0_67:notes">
            <a:extLst>
              <a:ext uri="{FF2B5EF4-FFF2-40B4-BE49-F238E27FC236}">
                <a16:creationId xmlns:a16="http://schemas.microsoft.com/office/drawing/2014/main" id="{2B3097AE-B464-5A4B-2BB6-AB13E434B1C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ffabeef27_0_67:notes">
            <a:extLst>
              <a:ext uri="{FF2B5EF4-FFF2-40B4-BE49-F238E27FC236}">
                <a16:creationId xmlns:a16="http://schemas.microsoft.com/office/drawing/2014/main" id="{4EAC5EBF-9454-8BC3-211B-C87C5349FB2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30961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a:extLst>
            <a:ext uri="{FF2B5EF4-FFF2-40B4-BE49-F238E27FC236}">
              <a16:creationId xmlns:a16="http://schemas.microsoft.com/office/drawing/2014/main" id="{78FB74FE-8881-69F5-0A3A-FB273E90F722}"/>
            </a:ext>
          </a:extLst>
        </p:cNvPr>
        <p:cNvGrpSpPr/>
        <p:nvPr/>
      </p:nvGrpSpPr>
      <p:grpSpPr>
        <a:xfrm>
          <a:off x="0" y="0"/>
          <a:ext cx="0" cy="0"/>
          <a:chOff x="0" y="0"/>
          <a:chExt cx="0" cy="0"/>
        </a:xfrm>
      </p:grpSpPr>
      <p:sp>
        <p:nvSpPr>
          <p:cNvPr id="223" name="Google Shape;223;g24ffabeef27_0_67:notes">
            <a:extLst>
              <a:ext uri="{FF2B5EF4-FFF2-40B4-BE49-F238E27FC236}">
                <a16:creationId xmlns:a16="http://schemas.microsoft.com/office/drawing/2014/main" id="{92792070-ABC9-2561-CA8B-D97CD83FD86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ffabeef27_0_67:notes">
            <a:extLst>
              <a:ext uri="{FF2B5EF4-FFF2-40B4-BE49-F238E27FC236}">
                <a16:creationId xmlns:a16="http://schemas.microsoft.com/office/drawing/2014/main" id="{7FA2764B-930E-FB94-EF67-5C11F5A62F0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494572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4ffabeef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4ffabeef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dirty="0"/>
              <a:t>2.3 percent story</a:t>
            </a:r>
          </a:p>
          <a:p>
            <a:pPr marL="0" lvl="0" indent="0" algn="l" rtl="0">
              <a:spcBef>
                <a:spcPts val="0"/>
              </a:spcBef>
              <a:spcAft>
                <a:spcPts val="0"/>
              </a:spcAft>
              <a:buNone/>
            </a:pPr>
            <a:endParaRPr lang="en-CA" dirty="0"/>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Backgammon had become an active symbol of my survival</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That even if the stats dictate the overwhelming odds that you’re going to lose, you NEVER give up. You </a:t>
            </a:r>
            <a:r>
              <a:rPr lang="en-CA" sz="1800" b="1" u="sng" kern="100" dirty="0">
                <a:effectLst/>
                <a:latin typeface="Calibri" panose="020F0502020204030204" pitchFamily="34" charset="0"/>
                <a:ea typeface="Calibri" panose="020F0502020204030204" pitchFamily="34" charset="0"/>
                <a:cs typeface="Times New Roman" panose="02020603050405020304" pitchFamily="18" charset="0"/>
              </a:rPr>
              <a:t>keep</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playing….</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5D5B6E16-CDD9-C519-25D4-A8B62BA77BE3}"/>
            </a:ext>
          </a:extLst>
        </p:cNvPr>
        <p:cNvGrpSpPr/>
        <p:nvPr/>
      </p:nvGrpSpPr>
      <p:grpSpPr>
        <a:xfrm>
          <a:off x="0" y="0"/>
          <a:ext cx="0" cy="0"/>
          <a:chOff x="0" y="0"/>
          <a:chExt cx="0" cy="0"/>
        </a:xfrm>
      </p:grpSpPr>
      <p:sp>
        <p:nvSpPr>
          <p:cNvPr id="191" name="Google Shape;191;g24ffabeef27_0_72:notes">
            <a:extLst>
              <a:ext uri="{FF2B5EF4-FFF2-40B4-BE49-F238E27FC236}">
                <a16:creationId xmlns:a16="http://schemas.microsoft.com/office/drawing/2014/main" id="{C324E107-0A83-08EA-E954-EDF8B504EC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4ffabeef27_0_72:notes">
            <a:extLst>
              <a:ext uri="{FF2B5EF4-FFF2-40B4-BE49-F238E27FC236}">
                <a16:creationId xmlns:a16="http://schemas.microsoft.com/office/drawing/2014/main" id="{BCB67A82-18BC-90F4-4106-26053C745A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1938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7B534EFA-1604-FDFF-770A-42FEFF1B5BB6}"/>
            </a:ext>
          </a:extLst>
        </p:cNvPr>
        <p:cNvGrpSpPr/>
        <p:nvPr/>
      </p:nvGrpSpPr>
      <p:grpSpPr>
        <a:xfrm>
          <a:off x="0" y="0"/>
          <a:ext cx="0" cy="0"/>
          <a:chOff x="0" y="0"/>
          <a:chExt cx="0" cy="0"/>
        </a:xfrm>
      </p:grpSpPr>
      <p:sp>
        <p:nvSpPr>
          <p:cNvPr id="191" name="Google Shape;191;g24ffabeef27_0_72:notes">
            <a:extLst>
              <a:ext uri="{FF2B5EF4-FFF2-40B4-BE49-F238E27FC236}">
                <a16:creationId xmlns:a16="http://schemas.microsoft.com/office/drawing/2014/main" id="{1A2B0348-7CDC-CAA2-3D2F-5A08026FA6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4ffabeef27_0_72:notes">
            <a:extLst>
              <a:ext uri="{FF2B5EF4-FFF2-40B4-BE49-F238E27FC236}">
                <a16:creationId xmlns:a16="http://schemas.microsoft.com/office/drawing/2014/main" id="{6A27988D-E04D-4396-3C1E-146EA923EA6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dirty="0" err="1"/>
              <a:t>TargetCancer</a:t>
            </a:r>
            <a:r>
              <a:rPr lang="en-CA" dirty="0"/>
              <a:t> Foundation – </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Founded on the basis of the unmet needs of Rare Cancer patients</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About a quarter of all cancer cases are considered rare – that’s a big number </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So there’s a substantial unmet need</a:t>
            </a:r>
          </a:p>
          <a:p>
            <a:pPr marL="0" lvl="0" indent="0" algn="l" rtl="0">
              <a:spcBef>
                <a:spcPts val="0"/>
              </a:spcBef>
              <a:spcAft>
                <a:spcPts val="0"/>
              </a:spcAft>
              <a:buNone/>
            </a:pPr>
            <a:endParaRPr lang="en-CA" dirty="0"/>
          </a:p>
          <a:p>
            <a:pPr marL="171450" lvl="0" indent="-171450" algn="l" rtl="0">
              <a:spcBef>
                <a:spcPts val="0"/>
              </a:spcBef>
              <a:spcAft>
                <a:spcPts val="0"/>
              </a:spcAft>
              <a:buFont typeface="Arial" panose="020B0604020202020204" pitchFamily="34" charset="0"/>
              <a:buChar char="•"/>
            </a:pPr>
            <a:r>
              <a:rPr lang="en-CA" dirty="0"/>
              <a:t>Enter TCF and TRACK</a:t>
            </a:r>
            <a:endParaRPr dirty="0"/>
          </a:p>
        </p:txBody>
      </p:sp>
    </p:spTree>
    <p:extLst>
      <p:ext uri="{BB962C8B-B14F-4D97-AF65-F5344CB8AC3E}">
        <p14:creationId xmlns:p14="http://schemas.microsoft.com/office/powerpoint/2010/main" val="1886453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19</a:t>
            </a:fld>
            <a:endParaRPr lang="en-US"/>
          </a:p>
        </p:txBody>
      </p:sp>
    </p:spTree>
    <p:extLst>
      <p:ext uri="{BB962C8B-B14F-4D97-AF65-F5344CB8AC3E}">
        <p14:creationId xmlns:p14="http://schemas.microsoft.com/office/powerpoint/2010/main" val="2506700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4dcddeadb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4dcddeadb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A6745C-CBE6-354D-9B95-3E01022A0D9E}" type="slidenum">
              <a:rPr lang="en-US" smtClean="0"/>
              <a:pPr/>
              <a:t>20</a:t>
            </a:fld>
            <a:endParaRPr lang="en-US"/>
          </a:p>
        </p:txBody>
      </p:sp>
    </p:spTree>
    <p:extLst>
      <p:ext uri="{BB962C8B-B14F-4D97-AF65-F5344CB8AC3E}">
        <p14:creationId xmlns:p14="http://schemas.microsoft.com/office/powerpoint/2010/main" val="2811696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21</a:t>
            </a:fld>
            <a:endParaRPr lang="en-US"/>
          </a:p>
        </p:txBody>
      </p:sp>
    </p:spTree>
    <p:extLst>
      <p:ext uri="{BB962C8B-B14F-4D97-AF65-F5344CB8AC3E}">
        <p14:creationId xmlns:p14="http://schemas.microsoft.com/office/powerpoint/2010/main" val="2319958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22</a:t>
            </a:fld>
            <a:endParaRPr lang="en-US"/>
          </a:p>
        </p:txBody>
      </p:sp>
    </p:spTree>
    <p:extLst>
      <p:ext uri="{BB962C8B-B14F-4D97-AF65-F5344CB8AC3E}">
        <p14:creationId xmlns:p14="http://schemas.microsoft.com/office/powerpoint/2010/main" val="3712520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23</a:t>
            </a:fld>
            <a:endParaRPr lang="en-US"/>
          </a:p>
        </p:txBody>
      </p:sp>
    </p:spTree>
    <p:extLst>
      <p:ext uri="{BB962C8B-B14F-4D97-AF65-F5344CB8AC3E}">
        <p14:creationId xmlns:p14="http://schemas.microsoft.com/office/powerpoint/2010/main" val="2571115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 was in attendance when TRACK was presented at ASCO24 this year and it’s generated wide interest </a:t>
            </a:r>
          </a:p>
        </p:txBody>
      </p:sp>
      <p:sp>
        <p:nvSpPr>
          <p:cNvPr id="4" name="Slide Number Placeholder 3"/>
          <p:cNvSpPr>
            <a:spLocks noGrp="1"/>
          </p:cNvSpPr>
          <p:nvPr>
            <p:ph type="sldNum" sz="quarter" idx="5"/>
          </p:nvPr>
        </p:nvSpPr>
        <p:spPr/>
        <p:txBody>
          <a:bodyPr/>
          <a:lstStyle/>
          <a:p>
            <a:fld id="{FCA6745C-CBE6-354D-9B95-3E01022A0D9E}" type="slidenum">
              <a:rPr lang="en-US" smtClean="0"/>
              <a:pPr/>
              <a:t>24</a:t>
            </a:fld>
            <a:endParaRPr lang="en-US"/>
          </a:p>
        </p:txBody>
      </p:sp>
    </p:spTree>
    <p:extLst>
      <p:ext uri="{BB962C8B-B14F-4D97-AF65-F5344CB8AC3E}">
        <p14:creationId xmlns:p14="http://schemas.microsoft.com/office/powerpoint/2010/main" val="1417575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a:extLst>
            <a:ext uri="{FF2B5EF4-FFF2-40B4-BE49-F238E27FC236}">
              <a16:creationId xmlns:a16="http://schemas.microsoft.com/office/drawing/2014/main" id="{BEF4868E-571B-7F7B-6AD3-8E5EE7C6F07C}"/>
            </a:ext>
          </a:extLst>
        </p:cNvPr>
        <p:cNvGrpSpPr/>
        <p:nvPr/>
      </p:nvGrpSpPr>
      <p:grpSpPr>
        <a:xfrm>
          <a:off x="0" y="0"/>
          <a:ext cx="0" cy="0"/>
          <a:chOff x="0" y="0"/>
          <a:chExt cx="0" cy="0"/>
        </a:xfrm>
      </p:grpSpPr>
      <p:sp>
        <p:nvSpPr>
          <p:cNvPr id="191" name="Google Shape;191;g24ffabeef27_0_72:notes">
            <a:extLst>
              <a:ext uri="{FF2B5EF4-FFF2-40B4-BE49-F238E27FC236}">
                <a16:creationId xmlns:a16="http://schemas.microsoft.com/office/drawing/2014/main" id="{3B65CD06-38BA-7B69-A2A5-75A2495A4D5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4ffabeef27_0_72:notes">
            <a:extLst>
              <a:ext uri="{FF2B5EF4-FFF2-40B4-BE49-F238E27FC236}">
                <a16:creationId xmlns:a16="http://schemas.microsoft.com/office/drawing/2014/main" id="{55E72422-8568-AA8E-B318-BB96E7D070D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a:buFont typeface="Arial" panose="020B0604020202020204" pitchFamily="34" charset="0"/>
              <a:buChar char="•"/>
            </a:pPr>
            <a:r>
              <a:rPr lang="en-US" dirty="0"/>
              <a:t>Received a call from a senior researcher at PMH asking if I would be open to being the patient advocate lead for a rare cancer trial </a:t>
            </a:r>
          </a:p>
          <a:p>
            <a:endParaRPr lang="en-US" dirty="0"/>
          </a:p>
          <a:p>
            <a:pPr marL="171450" indent="-171450">
              <a:buFont typeface="Arial" panose="020B0604020202020204" pitchFamily="34" charset="0"/>
              <a:buChar char="•"/>
            </a:pPr>
            <a:r>
              <a:rPr lang="en-US" dirty="0"/>
              <a:t>They needed patient input for the trial design </a:t>
            </a:r>
          </a:p>
          <a:p>
            <a:endParaRPr lang="en-US" dirty="0"/>
          </a:p>
          <a:p>
            <a:pPr marL="171450" indent="-171450">
              <a:buFont typeface="Arial" panose="020B0604020202020204" pitchFamily="34" charset="0"/>
              <a:buChar char="•"/>
            </a:pPr>
            <a:r>
              <a:rPr lang="en-US" dirty="0"/>
              <a:t>I read the trial brief and I jumped at the opportunity.</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263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Don’t get thrown by the UNICORN’s dashing good looks. This is a unicorn that only a rare cancer patient could love </a:t>
            </a:r>
          </a:p>
          <a:p>
            <a:endParaRPr lang="en-US" dirty="0"/>
          </a:p>
          <a:p>
            <a:pPr marL="171450" indent="-171450">
              <a:buFont typeface="Arial" panose="020B0604020202020204" pitchFamily="34" charset="0"/>
              <a:buChar char="•"/>
            </a:pPr>
            <a:r>
              <a:rPr lang="en-US" dirty="0"/>
              <a:t>I fell in love with this thing and here’s why</a:t>
            </a:r>
          </a:p>
        </p:txBody>
      </p:sp>
      <p:sp>
        <p:nvSpPr>
          <p:cNvPr id="4" name="Slide Number Placeholder 3"/>
          <p:cNvSpPr>
            <a:spLocks noGrp="1"/>
          </p:cNvSpPr>
          <p:nvPr>
            <p:ph type="sldNum" sz="quarter" idx="5"/>
          </p:nvPr>
        </p:nvSpPr>
        <p:spPr/>
        <p:txBody>
          <a:bodyPr/>
          <a:lstStyle/>
          <a:p>
            <a:fld id="{5F7B6FEB-D914-4C77-BDCE-AF76748806D7}" type="slidenum">
              <a:rPr lang="en-US" smtClean="0"/>
              <a:t>26</a:t>
            </a:fld>
            <a:endParaRPr lang="en-US"/>
          </a:p>
        </p:txBody>
      </p:sp>
    </p:spTree>
    <p:extLst>
      <p:ext uri="{BB962C8B-B14F-4D97-AF65-F5344CB8AC3E}">
        <p14:creationId xmlns:p14="http://schemas.microsoft.com/office/powerpoint/2010/main" val="917043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a specialized program for rare cancers </a:t>
            </a:r>
          </a:p>
          <a:p>
            <a:endParaRPr lang="en-US" dirty="0"/>
          </a:p>
          <a:p>
            <a:pPr marL="171450" indent="-171450">
              <a:buFont typeface="Arial" panose="020B0604020202020204" pitchFamily="34" charset="0"/>
              <a:buChar char="•"/>
            </a:pPr>
            <a:r>
              <a:rPr lang="en-US" dirty="0"/>
              <a:t>It addresses the pain points that rare cancer patients face</a:t>
            </a:r>
          </a:p>
        </p:txBody>
      </p:sp>
      <p:sp>
        <p:nvSpPr>
          <p:cNvPr id="4" name="Slide Number Placeholder 3"/>
          <p:cNvSpPr>
            <a:spLocks noGrp="1"/>
          </p:cNvSpPr>
          <p:nvPr>
            <p:ph type="sldNum" sz="quarter" idx="5"/>
          </p:nvPr>
        </p:nvSpPr>
        <p:spPr/>
        <p:txBody>
          <a:bodyPr/>
          <a:lstStyle/>
          <a:p>
            <a:fld id="{5F7B6FEB-D914-4C77-BDCE-AF76748806D7}" type="slidenum">
              <a:rPr lang="en-US" smtClean="0"/>
              <a:t>27</a:t>
            </a:fld>
            <a:endParaRPr lang="en-US"/>
          </a:p>
        </p:txBody>
      </p:sp>
    </p:spTree>
    <p:extLst>
      <p:ext uri="{BB962C8B-B14F-4D97-AF65-F5344CB8AC3E}">
        <p14:creationId xmlns:p14="http://schemas.microsoft.com/office/powerpoint/2010/main" val="219448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Pt’s are referred from either UHN or BC Cancer.</a:t>
            </a:r>
          </a:p>
          <a:p>
            <a:endParaRPr lang="en-US" dirty="0"/>
          </a:p>
          <a:p>
            <a:pPr marL="171450" indent="-171450">
              <a:buFont typeface="Arial" panose="020B0604020202020204" pitchFamily="34" charset="0"/>
              <a:buChar char="•"/>
            </a:pPr>
            <a:r>
              <a:rPr lang="en-US" dirty="0"/>
              <a:t>Once consented, they are assigned a nurse navigator</a:t>
            </a:r>
          </a:p>
          <a:p>
            <a:endParaRPr lang="en-US" dirty="0"/>
          </a:p>
          <a:p>
            <a:pPr marL="171450" indent="-171450">
              <a:buFont typeface="Arial" panose="020B0604020202020204" pitchFamily="34" charset="0"/>
              <a:buChar char="•"/>
            </a:pPr>
            <a:r>
              <a:rPr lang="en-US" dirty="0"/>
              <a:t>Psychosocial supports are set up</a:t>
            </a:r>
          </a:p>
          <a:p>
            <a:endParaRPr lang="en-US" dirty="0"/>
          </a:p>
          <a:p>
            <a:pPr marL="171450" indent="-171450">
              <a:buFont typeface="Arial" panose="020B0604020202020204" pitchFamily="34" charset="0"/>
              <a:buChar char="•"/>
            </a:pPr>
            <a:r>
              <a:rPr lang="en-US" dirty="0"/>
              <a:t>Clinical records are obtained </a:t>
            </a:r>
          </a:p>
          <a:p>
            <a:endParaRPr lang="en-US" dirty="0"/>
          </a:p>
          <a:p>
            <a:pPr marL="171450" indent="-171450">
              <a:buFont typeface="Arial" panose="020B0604020202020204" pitchFamily="34" charset="0"/>
              <a:buChar char="•"/>
            </a:pPr>
            <a:r>
              <a:rPr lang="en-US" dirty="0"/>
              <a:t>Bx’s secured and analyzed with the most comprehensive molecular testing available </a:t>
            </a:r>
          </a:p>
        </p:txBody>
      </p:sp>
      <p:sp>
        <p:nvSpPr>
          <p:cNvPr id="4" name="Slide Number Placeholder 3"/>
          <p:cNvSpPr>
            <a:spLocks noGrp="1"/>
          </p:cNvSpPr>
          <p:nvPr>
            <p:ph type="sldNum" sz="quarter" idx="5"/>
          </p:nvPr>
        </p:nvSpPr>
        <p:spPr/>
        <p:txBody>
          <a:bodyPr/>
          <a:lstStyle/>
          <a:p>
            <a:fld id="{5F7B6FEB-D914-4C77-BDCE-AF76748806D7}" type="slidenum">
              <a:rPr lang="en-US" smtClean="0"/>
              <a:t>28</a:t>
            </a:fld>
            <a:endParaRPr lang="en-US"/>
          </a:p>
        </p:txBody>
      </p:sp>
    </p:spTree>
    <p:extLst>
      <p:ext uri="{BB962C8B-B14F-4D97-AF65-F5344CB8AC3E}">
        <p14:creationId xmlns:p14="http://schemas.microsoft.com/office/powerpoint/2010/main" val="686498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Comprehensive RNA, DNA and transcriptome sequencing are conducted as well as confirmatory IHC protein testing </a:t>
            </a:r>
          </a:p>
          <a:p>
            <a:endParaRPr lang="en-US" dirty="0"/>
          </a:p>
          <a:p>
            <a:pPr marL="171450" indent="-171450">
              <a:buFont typeface="Arial" panose="020B0604020202020204" pitchFamily="34" charset="0"/>
              <a:buChar char="•"/>
            </a:pPr>
            <a:r>
              <a:rPr lang="en-US" dirty="0"/>
              <a:t>The goal is to match the patient to one or more therapeutics via a molecular </a:t>
            </a:r>
            <a:r>
              <a:rPr lang="en-US" dirty="0" err="1"/>
              <a:t>tumour</a:t>
            </a:r>
            <a:r>
              <a:rPr lang="en-US" dirty="0"/>
              <a:t> board that is unique to UNICORN and will include a:</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err="1"/>
              <a:t>pharmacogenomicist</a:t>
            </a:r>
            <a:r>
              <a:rPr lang="en-US" dirty="0"/>
              <a:t>, </a:t>
            </a:r>
          </a:p>
          <a:p>
            <a:pPr marL="171450" indent="-171450">
              <a:buFont typeface="Arial" panose="020B0604020202020204" pitchFamily="34" charset="0"/>
              <a:buChar char="•"/>
            </a:pPr>
            <a:r>
              <a:rPr lang="en-US" dirty="0"/>
              <a:t>Med </a:t>
            </a:r>
            <a:r>
              <a:rPr lang="en-US" dirty="0" err="1"/>
              <a:t>Onc’s</a:t>
            </a:r>
            <a:endParaRPr lang="en-US" dirty="0"/>
          </a:p>
          <a:p>
            <a:pPr marL="171450" indent="-171450">
              <a:buFont typeface="Arial" panose="020B0604020202020204" pitchFamily="34" charset="0"/>
              <a:buChar char="•"/>
            </a:pPr>
            <a:r>
              <a:rPr lang="en-US" dirty="0"/>
              <a:t>Radiologists</a:t>
            </a:r>
          </a:p>
          <a:p>
            <a:pPr marL="171450" indent="-171450">
              <a:buFont typeface="Arial" panose="020B0604020202020204" pitchFamily="34" charset="0"/>
              <a:buChar char="•"/>
            </a:pPr>
            <a:r>
              <a:rPr lang="en-US" dirty="0"/>
              <a:t>Surgical oncologists</a:t>
            </a:r>
          </a:p>
          <a:p>
            <a:pPr marL="171450" indent="-171450">
              <a:buFont typeface="Arial" panose="020B0604020202020204" pitchFamily="34" charset="0"/>
              <a:buChar char="•"/>
            </a:pPr>
            <a:r>
              <a:rPr lang="en-US" dirty="0"/>
              <a:t>Last but not least, Patient advocates to represent the all-important patient voice </a:t>
            </a:r>
          </a:p>
        </p:txBody>
      </p:sp>
      <p:sp>
        <p:nvSpPr>
          <p:cNvPr id="4" name="Slide Number Placeholder 3"/>
          <p:cNvSpPr>
            <a:spLocks noGrp="1"/>
          </p:cNvSpPr>
          <p:nvPr>
            <p:ph type="sldNum" sz="quarter" idx="5"/>
          </p:nvPr>
        </p:nvSpPr>
        <p:spPr/>
        <p:txBody>
          <a:bodyPr/>
          <a:lstStyle/>
          <a:p>
            <a:fld id="{5F7B6FEB-D914-4C77-BDCE-AF76748806D7}" type="slidenum">
              <a:rPr lang="en-US" smtClean="0"/>
              <a:t>29</a:t>
            </a:fld>
            <a:endParaRPr lang="en-US"/>
          </a:p>
        </p:txBody>
      </p:sp>
    </p:spTree>
    <p:extLst>
      <p:ext uri="{BB962C8B-B14F-4D97-AF65-F5344CB8AC3E}">
        <p14:creationId xmlns:p14="http://schemas.microsoft.com/office/powerpoint/2010/main" val="948652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ffabeef2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ffabeef2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1988</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1991, clandestine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Radiation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Move to Toronto, F/U PMH</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Married, kids, career, divorce, you know…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2012 (43) Best shape of my life, 1</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half-marathon. MI….</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stents…good as new.  Yeah right…</a:t>
            </a:r>
            <a:r>
              <a:rPr lang="en-CA" sz="320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2016 – lump on neck – Bx. 47 – 25 years post radiation</a:t>
            </a:r>
            <a:endParaRPr lang="en-CA"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Initial approach was Radical neck dissection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b="0" i="0" dirty="0">
              <a:solidFill>
                <a:srgbClr val="706B67"/>
              </a:solidFill>
              <a:effectLst/>
              <a:latin typeface="Gotham SSm A"/>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The pathology from the surgery confirmed SDC. Many Pos LN – Stage-4!!</a:t>
            </a:r>
            <a:r>
              <a:rPr lang="en-CA" sz="480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4800" b="0" i="0" kern="100" dirty="0">
              <a:solidFill>
                <a:srgbClr val="706B67"/>
              </a:solidFill>
              <a:effectLst/>
              <a:latin typeface="Gotham SSm 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3200" b="1" dirty="0">
                <a:effectLst/>
                <a:latin typeface="Calibri" panose="020F0502020204030204" pitchFamily="34" charset="0"/>
                <a:ea typeface="Calibri" panose="020F0502020204030204" pitchFamily="34" charset="0"/>
                <a:cs typeface="Times New Roman" panose="02020603050405020304" pitchFamily="18" charset="0"/>
              </a:rPr>
              <a:t>The most aggressive and lethal form of salivary gland cancers - ultra-rare &gt;6/100k </a:t>
            </a:r>
            <a:r>
              <a:rPr lang="en-CA" sz="4800" dirty="0">
                <a:effectLst/>
              </a:rPr>
              <a:t> </a:t>
            </a:r>
            <a:endParaRPr lang="en-CA" sz="4800" b="1" kern="10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b="0" i="0" kern="100" dirty="0">
              <a:solidFill>
                <a:srgbClr val="706B67"/>
              </a:solidFill>
              <a:effectLst/>
              <a:latin typeface="Gotham SSm A"/>
              <a:ea typeface="+mn-ea"/>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3200" b="0" i="0" kern="100" dirty="0">
                <a:solidFill>
                  <a:srgbClr val="706B67"/>
                </a:solidFill>
                <a:effectLst/>
                <a:latin typeface="Gotham SSm A"/>
                <a:ea typeface="Calibri" panose="020F0502020204030204" pitchFamily="34" charset="0"/>
                <a:cs typeface="Times New Roman" panose="02020603050405020304" pitchFamily="18" charset="0"/>
              </a:rPr>
              <a:t>N</a:t>
            </a:r>
            <a:r>
              <a:rPr lang="en-CA" sz="1800" b="1" dirty="0">
                <a:effectLst/>
                <a:latin typeface="Calibri" panose="020F0502020204030204" pitchFamily="34" charset="0"/>
                <a:ea typeface="Calibri" panose="020F0502020204030204" pitchFamily="34" charset="0"/>
                <a:cs typeface="Times New Roman" panose="02020603050405020304" pitchFamily="18" charset="0"/>
              </a:rPr>
              <a:t>eeded more radiation. </a:t>
            </a:r>
            <a:endParaRPr lang="en-CA" sz="4800"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b="0" i="0" kern="100" dirty="0">
              <a:solidFill>
                <a:srgbClr val="706B67"/>
              </a:solidFill>
              <a:effectLst/>
              <a:latin typeface="Gotham SSm A"/>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Radiation 2 x / day for a month – moved downtown </a:t>
            </a: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Proposal includes a </a:t>
            </a:r>
            <a:r>
              <a:rPr lang="en-US" dirty="0" err="1"/>
              <a:t>pharmacogenomicist</a:t>
            </a:r>
            <a:r>
              <a:rPr lang="en-US" dirty="0"/>
              <a:t> who will sit on the </a:t>
            </a:r>
            <a:r>
              <a:rPr lang="en-US" dirty="0" err="1"/>
              <a:t>tumour</a:t>
            </a:r>
            <a:r>
              <a:rPr lang="en-US" dirty="0"/>
              <a:t> board to advise on appropriate drug combinations</a:t>
            </a:r>
          </a:p>
          <a:p>
            <a:endParaRPr lang="en-US" dirty="0"/>
          </a:p>
          <a:p>
            <a:r>
              <a:rPr lang="en-US" dirty="0"/>
              <a:t>Patient-centric</a:t>
            </a:r>
          </a:p>
        </p:txBody>
      </p:sp>
      <p:sp>
        <p:nvSpPr>
          <p:cNvPr id="4" name="Slide Number Placeholder 3"/>
          <p:cNvSpPr>
            <a:spLocks noGrp="1"/>
          </p:cNvSpPr>
          <p:nvPr>
            <p:ph type="sldNum" sz="quarter" idx="5"/>
          </p:nvPr>
        </p:nvSpPr>
        <p:spPr/>
        <p:txBody>
          <a:bodyPr/>
          <a:lstStyle/>
          <a:p>
            <a:fld id="{5F7B6FEB-D914-4C77-BDCE-AF76748806D7}" type="slidenum">
              <a:rPr lang="en-US" smtClean="0"/>
              <a:t>30</a:t>
            </a:fld>
            <a:endParaRPr lang="en-US"/>
          </a:p>
        </p:txBody>
      </p:sp>
    </p:spTree>
    <p:extLst>
      <p:ext uri="{BB962C8B-B14F-4D97-AF65-F5344CB8AC3E}">
        <p14:creationId xmlns:p14="http://schemas.microsoft.com/office/powerpoint/2010/main" val="2076793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4ffabeef27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4ffabeef27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dirty="0"/>
              <a:t>I’ve shared how I’ve used my voice to not only save my life</a:t>
            </a:r>
          </a:p>
          <a:p>
            <a:pPr marL="171450" lvl="0" indent="-171450" algn="l" rtl="0">
              <a:spcBef>
                <a:spcPts val="0"/>
              </a:spcBef>
              <a:spcAft>
                <a:spcPts val="0"/>
              </a:spcAft>
              <a:buFont typeface="Arial" panose="020B0604020202020204" pitchFamily="34" charset="0"/>
              <a:buChar char="•"/>
            </a:pPr>
            <a:endParaRPr lang="en-CA" dirty="0"/>
          </a:p>
          <a:p>
            <a:pPr marL="171450" lvl="0" indent="-171450" algn="l" rtl="0">
              <a:spcBef>
                <a:spcPts val="0"/>
              </a:spcBef>
              <a:spcAft>
                <a:spcPts val="0"/>
              </a:spcAft>
              <a:buFont typeface="Arial" panose="020B0604020202020204" pitchFamily="34" charset="0"/>
              <a:buChar char="•"/>
            </a:pPr>
            <a:r>
              <a:rPr lang="en-CA" dirty="0"/>
              <a:t>I’ve shared how the patient voice is being incorporated into tumour boards and into clinical trials  </a:t>
            </a:r>
          </a:p>
          <a:p>
            <a:pPr marL="171450" lvl="0" indent="-171450" algn="l" rtl="0">
              <a:spcBef>
                <a:spcPts val="0"/>
              </a:spcBef>
              <a:spcAft>
                <a:spcPts val="0"/>
              </a:spcAft>
              <a:buFont typeface="Arial" panose="020B0604020202020204" pitchFamily="34" charset="0"/>
              <a:buChar char="•"/>
            </a:pPr>
            <a:endParaRPr lang="en-CA" dirty="0"/>
          </a:p>
          <a:p>
            <a:pPr marL="171450" lvl="0" indent="-171450" algn="l" rtl="0">
              <a:spcBef>
                <a:spcPts val="0"/>
              </a:spcBef>
              <a:spcAft>
                <a:spcPts val="0"/>
              </a:spcAft>
              <a:buFont typeface="Arial" panose="020B0604020202020204" pitchFamily="34" charset="0"/>
              <a:buChar char="•"/>
            </a:pPr>
            <a:r>
              <a:rPr lang="en-CA" dirty="0"/>
              <a:t>The only question now is, what are YOU going to do to incorporate the patient voice into more clinical trials?</a:t>
            </a:r>
          </a:p>
          <a:p>
            <a:pPr marL="171450" lvl="0" indent="-171450" algn="l" rtl="0">
              <a:spcBef>
                <a:spcPts val="0"/>
              </a:spcBef>
              <a:spcAft>
                <a:spcPts val="0"/>
              </a:spcAft>
              <a:buFont typeface="Arial" panose="020B0604020202020204" pitchFamily="34" charset="0"/>
              <a:buChar char="•"/>
            </a:pPr>
            <a:endParaRPr lang="en-CA" dirty="0"/>
          </a:p>
          <a:p>
            <a:pPr marL="171450" lvl="0" indent="-171450" algn="l" rtl="0">
              <a:spcBef>
                <a:spcPts val="0"/>
              </a:spcBef>
              <a:spcAft>
                <a:spcPts val="0"/>
              </a:spcAft>
              <a:buFont typeface="Arial" panose="020B0604020202020204" pitchFamily="34" charset="0"/>
              <a:buChar char="•"/>
            </a:pPr>
            <a:r>
              <a:rPr lang="en-CA" dirty="0"/>
              <a:t>Thank </a:t>
            </a:r>
            <a:r>
              <a:rPr lang="en-CA"/>
              <a:t>you </a:t>
            </a:r>
            <a:endParaRPr lang="en-CA"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4ffabeef27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4ffabeef27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F7B6FEB-D914-4C77-BDCE-AF76748806D7}" type="slidenum">
              <a:rPr lang="en-US" smtClean="0"/>
              <a:t>33</a:t>
            </a:fld>
            <a:endParaRPr lang="en-US"/>
          </a:p>
        </p:txBody>
      </p:sp>
    </p:spTree>
    <p:extLst>
      <p:ext uri="{BB962C8B-B14F-4D97-AF65-F5344CB8AC3E}">
        <p14:creationId xmlns:p14="http://schemas.microsoft.com/office/powerpoint/2010/main" val="2902632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4ffabeef27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24ffabeef27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Post radiation CT Chest not good</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 needed to educate myself more and learn all I could about this disease before making significant decisions.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So I decided to wait </a:t>
            </a:r>
            <a:r>
              <a:rPr lang="en-CA" sz="1800" b="1" kern="100" dirty="0" err="1">
                <a:effectLst/>
                <a:latin typeface="Calibri" panose="020F0502020204030204" pitchFamily="34" charset="0"/>
                <a:ea typeface="Calibri" panose="020F0502020204030204" pitchFamily="34" charset="0"/>
                <a:cs typeface="Times New Roman" panose="02020603050405020304" pitchFamily="18" charset="0"/>
              </a:rPr>
              <a:t>til</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March to see what the next scans were </a:t>
            </a:r>
            <a:r>
              <a:rPr lang="en-CA" sz="1800" b="1" kern="100" dirty="0" err="1">
                <a:effectLst/>
                <a:latin typeface="Calibri" panose="020F0502020204030204" pitchFamily="34" charset="0"/>
                <a:ea typeface="Calibri" panose="020F0502020204030204" pitchFamily="34" charset="0"/>
                <a:cs typeface="Times New Roman" panose="02020603050405020304" pitchFamily="18" charset="0"/>
              </a:rPr>
              <a:t>gonna</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show</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But I also did something very quietly in the background. I met with two lawyers to get my will up to date.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I saw the writing on the wall. I felt that I needed to prepare</a:t>
            </a:r>
            <a:r>
              <a:rPr lang="en-CA" sz="3200" dirty="0">
                <a:effectLst/>
              </a:rPr>
              <a:t> for what I thought was the inevitable.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r>
              <a:rPr lang="en-CA" dirty="0"/>
              <a:t>Then 3 months after that in March, more radiographic evidence re-confirmed that the inevitable was coming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4ffabeef27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4ffabeef2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Confirmation – SDC spread - TERMINAL</a:t>
            </a:r>
            <a:r>
              <a:rPr lang="en-CA" sz="1800" kern="100" dirty="0">
                <a:solidFill>
                  <a:srgbClr val="000000"/>
                </a:solidFill>
                <a:effectLst/>
                <a:latin typeface="Lucida Console" panose="020B0609040504020204" pitchFamily="49"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I knew what was coming. SOC was pal chemo. Wasn’t ready to begin palliative anything </a:t>
            </a:r>
            <a:endParaRPr lang="en-CA" sz="1800" dirty="0">
              <a:effectLs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solidFill>
                <a:srgbClr val="000000"/>
              </a:solidFill>
              <a:effectLst/>
              <a:latin typeface="Lucida Console" panose="020B0609040504020204" pitchFamily="49"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Feeling of utter devastation – kids 12 and 9 – parents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Had to do something different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Started a research project</a:t>
            </a:r>
            <a:r>
              <a:rPr lang="en-CA" sz="3200" dirty="0">
                <a:effectLst/>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Quickly learned that sending my tumour out for CGP was the only way of extending my life.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We learned that we needed to understand the biology of my tumour. Driving its growth? Weaknesses?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METASTATIC - </a:t>
            </a:r>
            <a:r>
              <a:rPr lang="en-CA" sz="1800" b="1" dirty="0">
                <a:effectLst/>
                <a:latin typeface="Calibri" panose="020F0502020204030204" pitchFamily="34" charset="0"/>
                <a:ea typeface="Calibri" panose="020F0502020204030204" pitchFamily="34" charset="0"/>
                <a:cs typeface="Times New Roman" panose="02020603050405020304" pitchFamily="18" charset="0"/>
              </a:rPr>
              <a:t>The location no longer mattered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We researched companies and organized that the tumour be sent to the USA for CGP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Report came back in 2 weeks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a:extLst>
            <a:ext uri="{FF2B5EF4-FFF2-40B4-BE49-F238E27FC236}">
              <a16:creationId xmlns:a16="http://schemas.microsoft.com/office/drawing/2014/main" id="{16F15051-4F29-DE68-43EF-53EB8D25FCDE}"/>
            </a:ext>
          </a:extLst>
        </p:cNvPr>
        <p:cNvGrpSpPr/>
        <p:nvPr/>
      </p:nvGrpSpPr>
      <p:grpSpPr>
        <a:xfrm>
          <a:off x="0" y="0"/>
          <a:ext cx="0" cy="0"/>
          <a:chOff x="0" y="0"/>
          <a:chExt cx="0" cy="0"/>
        </a:xfrm>
      </p:grpSpPr>
      <p:sp>
        <p:nvSpPr>
          <p:cNvPr id="149" name="Google Shape;149;g24ffabeef27_0_31:notes">
            <a:extLst>
              <a:ext uri="{FF2B5EF4-FFF2-40B4-BE49-F238E27FC236}">
                <a16:creationId xmlns:a16="http://schemas.microsoft.com/office/drawing/2014/main" id="{6BF3BA1D-4572-72EF-2ADC-D1B123E141D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4ffabeef27_0_31:notes">
            <a:extLst>
              <a:ext uri="{FF2B5EF4-FFF2-40B4-BE49-F238E27FC236}">
                <a16:creationId xmlns:a16="http://schemas.microsoft.com/office/drawing/2014/main" id="{F25CA683-B821-43EE-A01E-3EC6B47927F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100" b="1" kern="100" dirty="0">
                <a:effectLst/>
                <a:latin typeface="Calibri" panose="020F0502020204030204" pitchFamily="34" charset="0"/>
                <a:ea typeface="Calibri" panose="020F0502020204030204" pitchFamily="34" charset="0"/>
                <a:cs typeface="Times New Roman" panose="02020603050405020304" pitchFamily="18" charset="0"/>
              </a:rPr>
              <a:t>AR positive. Now we had a target!!!!</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100" b="1" kern="100" dirty="0">
                <a:effectLst/>
                <a:latin typeface="Calibri" panose="020F0502020204030204" pitchFamily="34" charset="0"/>
                <a:ea typeface="Calibri" panose="020F0502020204030204" pitchFamily="34" charset="0"/>
                <a:cs typeface="Times New Roman" panose="02020603050405020304" pitchFamily="18" charset="0"/>
              </a:rPr>
              <a:t>We scoured the web for ANY info on AR as it related to SDC</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100" b="1" kern="100" dirty="0">
                <a:effectLst/>
                <a:latin typeface="Calibri" panose="020F0502020204030204" pitchFamily="34" charset="0"/>
                <a:ea typeface="Calibri" panose="020F0502020204030204" pitchFamily="34" charset="0"/>
                <a:cs typeface="Times New Roman" panose="02020603050405020304" pitchFamily="18" charset="0"/>
              </a:rPr>
              <a:t>C and I read hundreds of peer reviewed journals. A lot on SDC and a lot on AR expression but….not much with the overlap because SDC is so rare.</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100" b="1" kern="100" dirty="0">
                <a:effectLst/>
                <a:latin typeface="Calibri" panose="020F0502020204030204" pitchFamily="34" charset="0"/>
                <a:ea typeface="Calibri" panose="020F0502020204030204" pitchFamily="34" charset="0"/>
                <a:cs typeface="Times New Roman" panose="02020603050405020304" pitchFamily="18" charset="0"/>
              </a:rPr>
              <a:t>But we did come across a few reports on patients that showed much longer survival using ADT</a:t>
            </a:r>
            <a:endParaRPr lang="en-CA"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052436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4ffabeef27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4ffabeef27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4ffabeef27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4ffabeef27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buFont typeface="Arial" panose="020B0604020202020204" pitchFamily="34" charset="0"/>
              <a:buChar char="•"/>
            </a:pPr>
            <a:r>
              <a:rPr lang="en-CA" b="1" dirty="0"/>
              <a:t>I wasn’t sure what to do</a:t>
            </a:r>
          </a:p>
          <a:p>
            <a:pPr marL="171450" lvl="0" indent="-171450" algn="l" rtl="0">
              <a:spcBef>
                <a:spcPts val="0"/>
              </a:spcBef>
              <a:spcAft>
                <a:spcPts val="0"/>
              </a:spcAft>
              <a:buFont typeface="Arial" panose="020B0604020202020204" pitchFamily="34" charset="0"/>
              <a:buChar cha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Booked 2</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opinion appointment at Memorial Sloan Kettering in NYC</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Booked a 3</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opinion at MD Anderson in Houston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Both told me to NOT do the ADT and to try the chemo first – surprising actually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It was game time and I had to make my first treatment decision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We brought the peer-reviewed journal reports with us in support of ADT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She literally had the chemo induction papers in her hand for me to sign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Declined the palliative chemo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Nothing to lose – started ADT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 had </a:t>
            </a:r>
            <a:r>
              <a:rPr lang="en-CA" sz="1800" b="1" u="sng" kern="100" dirty="0">
                <a:effectLst/>
                <a:latin typeface="Calibri" panose="020F0502020204030204" pitchFamily="34" charset="0"/>
                <a:ea typeface="Calibri" panose="020F0502020204030204" pitchFamily="34" charset="0"/>
                <a:cs typeface="Times New Roman" panose="02020603050405020304" pitchFamily="18" charset="0"/>
              </a:rPr>
              <a:t>ONE</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(1) injection of ADT between March 2017 and June 2017</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In June, I had re-staging CT’s and this is what happened</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4ffabeef27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4ffabeef2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Very emotional response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CA" dirty="0"/>
          </a:p>
          <a:p>
            <a:pPr marL="285750" marR="0" lvl="0" indent="-2857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Is this real? Is this durable?</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A4553-143D-CBE5-212F-908DC6A777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14CCAE-6E23-F312-8875-DA3905B59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A4C92F-A004-00CB-C273-4948E86C7CCB}"/>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0DE869C4-50F8-CBBC-2C67-FEDE6172C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9EB85-8339-7722-52AD-CC18CA0F71C3}"/>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2044659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4F73-5162-001A-59F2-A771847C9B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38C953-B92E-BF1D-1321-699ADC2903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DA91D1-B6F5-0292-0CF2-AC1D1CB07CAC}"/>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A64ADB30-D819-0979-1E25-DE88A0A168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4F590-2EC5-6DB2-6371-2B88693F7A8A}"/>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3181751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FFBD8C-3160-F1A3-E26B-A128BA3359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DA5F3C-9157-5D1F-2A97-0E3CC03A0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3004B-2394-37D5-9DC5-3291E6D61618}"/>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BD1C4EAD-9CF2-DE1C-866A-A8F5DB0D2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B1F34C-CC2C-C117-92DF-223A3AE6D549}"/>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2735388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739734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E894-DA26-25F6-CD79-4B11AEB53A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F1F01-F600-A449-7186-25EB456D7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84F51B-D756-D8E0-1D6D-05544709B5B4}"/>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93BA0686-1500-6FC9-E2A5-84598A14A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BE182-9EF4-8250-B632-6676CFEEB5AA}"/>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3686340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2786D-126F-AFE4-7B84-3B86121E29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FB98A-82D9-7D78-42E2-6A788178BE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197555-03F8-D489-168C-90D4ACB6D9AA}"/>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770B6C1A-4DCD-64ED-6BD1-AF59023340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7A014-65D1-A889-095A-E3F81DC0ADBF}"/>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1586319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731EA-E664-40F4-6381-0C962A0556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164F20-8658-53A4-B36F-6B4EC6623F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0D6C62-D827-B35B-BDF2-733503B4D8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892BE-DD35-916A-7FEB-EEEF5C3EA865}"/>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6" name="Footer Placeholder 5">
            <a:extLst>
              <a:ext uri="{FF2B5EF4-FFF2-40B4-BE49-F238E27FC236}">
                <a16:creationId xmlns:a16="http://schemas.microsoft.com/office/drawing/2014/main" id="{C5218A31-F935-7BE4-926D-46B1C7B16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3393A3-3A48-096C-2DDD-331EC9E797F4}"/>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91520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2ECF2-18E6-2AA1-55EE-1CB8800BCA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36B664-7013-8483-0DC7-370972898C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4525D1-B131-9969-92C5-2985694CB9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CDEDCC-597C-A540-DC80-1A23840702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A5795D-3910-EBEE-82BF-77AE433F12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889925-05AE-1F96-BBCA-541757F9C953}"/>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8" name="Footer Placeholder 7">
            <a:extLst>
              <a:ext uri="{FF2B5EF4-FFF2-40B4-BE49-F238E27FC236}">
                <a16:creationId xmlns:a16="http://schemas.microsoft.com/office/drawing/2014/main" id="{682B7A23-16DA-189F-6F01-ED4A68F8D9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3CE926-BB4E-A3C7-92F0-4EFF4D91109F}"/>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426370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C620-5A4F-F543-489E-124E2312CA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59BC0F-82D1-74D9-FB33-5D3ACE8B7E89}"/>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4" name="Footer Placeholder 3">
            <a:extLst>
              <a:ext uri="{FF2B5EF4-FFF2-40B4-BE49-F238E27FC236}">
                <a16:creationId xmlns:a16="http://schemas.microsoft.com/office/drawing/2014/main" id="{A520D5D9-CA43-DE0E-BA65-73703DC880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FDBE85-AE5C-4222-C43E-CECF99A4E081}"/>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3454384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7DFB6-5A2E-63CD-3E25-5F3D572CFE10}"/>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3" name="Footer Placeholder 2">
            <a:extLst>
              <a:ext uri="{FF2B5EF4-FFF2-40B4-BE49-F238E27FC236}">
                <a16:creationId xmlns:a16="http://schemas.microsoft.com/office/drawing/2014/main" id="{A1425CD3-4D09-7727-0D67-7124A9AD42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21DDD3-C6B0-EB18-3E14-CCA19BBD83F7}"/>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3418781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2446C-825E-6A7D-B4DA-0429B62DC9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054D54-27FD-BAA5-142F-60E8FD8A59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9E1BFD-73BF-F0AB-B0F2-79DEE8E55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0F7E6F-8EAD-FB5B-42F6-01FA6AF53365}"/>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6" name="Footer Placeholder 5">
            <a:extLst>
              <a:ext uri="{FF2B5EF4-FFF2-40B4-BE49-F238E27FC236}">
                <a16:creationId xmlns:a16="http://schemas.microsoft.com/office/drawing/2014/main" id="{D3404260-74E4-4CBE-E952-AD840FB0D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6E83F-C408-1199-4BD9-578926F77318}"/>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3824167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FC156-77E4-DB8E-DEE1-5BB58BBC5B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607459-610C-AAA5-301E-BDFB2546F0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CC3270-0973-96AF-1385-332D528A6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90C87C-64B3-6803-C601-8A43E62BD259}"/>
              </a:ext>
            </a:extLst>
          </p:cNvPr>
          <p:cNvSpPr>
            <a:spLocks noGrp="1"/>
          </p:cNvSpPr>
          <p:nvPr>
            <p:ph type="dt" sz="half" idx="10"/>
          </p:nvPr>
        </p:nvSpPr>
        <p:spPr/>
        <p:txBody>
          <a:bodyPr/>
          <a:lstStyle/>
          <a:p>
            <a:fld id="{B1F07185-A6BD-4DF9-85A9-27EE25BB57D6}" type="datetimeFigureOut">
              <a:rPr lang="en-US" smtClean="0"/>
              <a:t>11/5/24</a:t>
            </a:fld>
            <a:endParaRPr lang="en-US"/>
          </a:p>
        </p:txBody>
      </p:sp>
      <p:sp>
        <p:nvSpPr>
          <p:cNvPr id="6" name="Footer Placeholder 5">
            <a:extLst>
              <a:ext uri="{FF2B5EF4-FFF2-40B4-BE49-F238E27FC236}">
                <a16:creationId xmlns:a16="http://schemas.microsoft.com/office/drawing/2014/main" id="{084DF719-3CE7-E7E5-48F8-2CF61C3C1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9C9BAE-E73D-FB2E-E2F9-FD189D32D088}"/>
              </a:ext>
            </a:extLst>
          </p:cNvPr>
          <p:cNvSpPr>
            <a:spLocks noGrp="1"/>
          </p:cNvSpPr>
          <p:nvPr>
            <p:ph type="sldNum" sz="quarter" idx="12"/>
          </p:nvPr>
        </p:nvSpPr>
        <p:spPr/>
        <p:txBody>
          <a:bodyPr/>
          <a:lstStyle/>
          <a:p>
            <a:fld id="{5C709E0D-A84F-476D-915A-61A6F15206A0}" type="slidenum">
              <a:rPr lang="en-US" smtClean="0"/>
              <a:t>‹#›</a:t>
            </a:fld>
            <a:endParaRPr lang="en-US"/>
          </a:p>
        </p:txBody>
      </p:sp>
    </p:spTree>
    <p:extLst>
      <p:ext uri="{BB962C8B-B14F-4D97-AF65-F5344CB8AC3E}">
        <p14:creationId xmlns:p14="http://schemas.microsoft.com/office/powerpoint/2010/main" val="733866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8522A4-5A17-4960-6411-88F9D6B6CB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BE7A70-7BEF-63D6-483A-9DDCB9A3E6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8CC64-EB8A-FD66-F914-D668CA12E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F07185-A6BD-4DF9-85A9-27EE25BB57D6}" type="datetimeFigureOut">
              <a:rPr lang="en-US" smtClean="0"/>
              <a:t>11/5/24</a:t>
            </a:fld>
            <a:endParaRPr lang="en-US"/>
          </a:p>
        </p:txBody>
      </p:sp>
      <p:sp>
        <p:nvSpPr>
          <p:cNvPr id="5" name="Footer Placeholder 4">
            <a:extLst>
              <a:ext uri="{FF2B5EF4-FFF2-40B4-BE49-F238E27FC236}">
                <a16:creationId xmlns:a16="http://schemas.microsoft.com/office/drawing/2014/main" id="{200DFFA3-7255-E743-DA78-A6F3C4541F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0661D1B-1ABC-DC7C-F6C8-38D8963077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709E0D-A84F-476D-915A-61A6F15206A0}" type="slidenum">
              <a:rPr lang="en-US" smtClean="0"/>
              <a:t>‹#›</a:t>
            </a:fld>
            <a:endParaRPr lang="en-US"/>
          </a:p>
        </p:txBody>
      </p:sp>
    </p:spTree>
    <p:extLst>
      <p:ext uri="{BB962C8B-B14F-4D97-AF65-F5344CB8AC3E}">
        <p14:creationId xmlns:p14="http://schemas.microsoft.com/office/powerpoint/2010/main" val="29605471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6.jpg"/><Relationship Id="rId5" Type="http://schemas.microsoft.com/office/2007/relationships/hdphoto" Target="../media/hdphoto1.wdp"/><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7.emf"/><Relationship Id="rId5" Type="http://schemas.openxmlformats.org/officeDocument/2006/relationships/image" Target="../media/image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3.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3.jpg"/><Relationship Id="rId11" Type="http://schemas.openxmlformats.org/officeDocument/2006/relationships/image" Target="../media/image28.svg"/><Relationship Id="rId5" Type="http://schemas.openxmlformats.org/officeDocument/2006/relationships/image" Target="../media/image22.emf"/><Relationship Id="rId10" Type="http://schemas.openxmlformats.org/officeDocument/2006/relationships/image" Target="../media/image27.png"/><Relationship Id="rId4" Type="http://schemas.microsoft.com/office/2007/relationships/hdphoto" Target="../media/hdphoto1.wdp"/><Relationship Id="rId9"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9.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png"/><Relationship Id="rId10" Type="http://schemas.openxmlformats.org/officeDocument/2006/relationships/image" Target="../media/image36.png"/><Relationship Id="rId4" Type="http://schemas.openxmlformats.org/officeDocument/2006/relationships/image" Target="../media/image31.svg"/><Relationship Id="rId9" Type="http://schemas.openxmlformats.org/officeDocument/2006/relationships/image" Target="../media/image35.svg"/></Relationships>
</file>

<file path=ppt/slides/_rels/slide23.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4.png"/><Relationship Id="rId7" Type="http://schemas.openxmlformats.org/officeDocument/2006/relationships/image" Target="../media/image22.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emf"/><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3.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10.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Google Shape;126;p26">
            <a:extLst>
              <a:ext uri="{FF2B5EF4-FFF2-40B4-BE49-F238E27FC236}">
                <a16:creationId xmlns:a16="http://schemas.microsoft.com/office/drawing/2014/main" id="{032DE5E5-990B-F06D-8E30-A7B12843E9C8}"/>
              </a:ext>
            </a:extLst>
          </p:cNvPr>
          <p:cNvPicPr preferRelativeResize="0"/>
          <p:nvPr/>
        </p:nvPicPr>
        <p:blipFill>
          <a:blip r:embed="rId3"/>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57587EC3-8A34-2302-C648-1A699E86BB95}"/>
              </a:ext>
            </a:extLst>
          </p:cNvPr>
          <p:cNvSpPr/>
          <p:nvPr/>
        </p:nvSpPr>
        <p:spPr>
          <a:xfrm>
            <a:off x="0" y="0"/>
            <a:ext cx="12192000" cy="6858000"/>
          </a:xfrm>
          <a:prstGeom prst="rect">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45C10CA-CAE6-828E-F57F-F68CE97D4116}"/>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7" name="Rectangle 26">
            <a:extLst>
              <a:ext uri="{FF2B5EF4-FFF2-40B4-BE49-F238E27FC236}">
                <a16:creationId xmlns:a16="http://schemas.microsoft.com/office/drawing/2014/main" id="{472F84E2-2B96-EBAF-41B5-4EC937951685}"/>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Rectangle 27">
            <a:extLst>
              <a:ext uri="{FF2B5EF4-FFF2-40B4-BE49-F238E27FC236}">
                <a16:creationId xmlns:a16="http://schemas.microsoft.com/office/drawing/2014/main" id="{70458762-0AAC-E8E8-0277-D7D151904AAD}"/>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Oval 30">
            <a:extLst>
              <a:ext uri="{FF2B5EF4-FFF2-40B4-BE49-F238E27FC236}">
                <a16:creationId xmlns:a16="http://schemas.microsoft.com/office/drawing/2014/main" id="{4DD6F6EA-D887-03B1-49C6-366A5D53F478}"/>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5397165C-A38E-7C7F-3693-F4C338F9ABC4}"/>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AD7D99A3-DF52-43B5-AA69-B8365B94B75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021DE8E2-BF74-F64B-34A8-FF51DA3E3E44}"/>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AA61C30B-0720-73C8-A6FC-6E44D48329F6}"/>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1E686541-C6D2-C294-5C46-500749C659B5}"/>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FB8FECFC-F789-F71C-0ABB-2DBAD9EDE11C}"/>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5E4EA203-F963-31D8-66B7-FB1FDD0FD7A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E3697ED1-E926-C189-0E60-08211AC7353D}"/>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9DE376D5-2B7C-0AF8-F31D-092DB1511E6D}"/>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AF7B4F85-C208-AA26-FA6D-9307C2FE34E5}"/>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DFE7C1D3-B873-5FA1-8B93-E568C91C4767}"/>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D3C41004-9C95-AF30-CE6E-0E139E849C2A}"/>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E486A6D5-D388-E3B2-2C2D-7F80B70FA6D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864B1CA4-85E1-A568-8C92-1356917A70C1}"/>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098BC088-D028-EACF-116E-33EA87F470B6}"/>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A97317B5-A7DF-6020-37C2-955220C9D960}"/>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9A8B3593-B21E-382E-F2E6-DDAF4CCC25C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2F26526E-84D0-86A5-E271-ED7F8114972E}"/>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C4A657F0-FF5A-760B-2C0F-C0703E9EDDC6}"/>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078806DF-86B8-5C7B-30E0-379CC13291AB}"/>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B25C5851-E38F-94D4-E8DD-1A053B6EB5D0}"/>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DCD16D14-56B6-294F-359E-6921D3377C70}"/>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FCB27D2A-37FA-CAEF-E48A-5AF8F0E1CF4D}"/>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C58D3397-21B1-B12A-F8A6-F9CFC1E4D6CA}"/>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FFD7BBFE-67F0-8AD9-BFF9-AA44DEE4C879}"/>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CDCC80FC-77BA-DA94-B9E7-B2006866BB84}"/>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2ADC8FA3-3584-2998-042D-33A348D3CA5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15612819-6060-1F9F-F754-94ECA95A5C2E}"/>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4A4CCF4D-93DD-9CDB-357C-8F608ED6A798}"/>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0435FFF2-004B-8581-285D-14B4CEB11B73}"/>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413B6C85-75A6-E2B9-BE92-C414260C8226}"/>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E311B7D0-E23F-CBDE-8581-5B3021D5D350}"/>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4BB0AA09-8822-91A5-04EC-9A1643F51892}"/>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FE3BDD23-B49D-AFF8-3D7E-3D4C7B9A047D}"/>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F65D1872-CA90-ACBD-11A9-66D60B19C965}"/>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239A50DC-A388-E6BA-38BB-2543F983BF1A}"/>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101F12B8-8D8D-AC47-4536-45C0FA852311}"/>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50BF7BD2-EFB4-0F6A-8925-490FD49D6ACB}"/>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AC74A755-F7CE-6696-A4D0-BA10119E0221}"/>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0C0315F6-B289-DCFD-0B4A-FEFC9D4B3970}"/>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Oval 71">
            <a:extLst>
              <a:ext uri="{FF2B5EF4-FFF2-40B4-BE49-F238E27FC236}">
                <a16:creationId xmlns:a16="http://schemas.microsoft.com/office/drawing/2014/main" id="{28D971AB-5856-D998-A842-EAFC3E257263}"/>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6F9A049D-D676-7C48-B1A7-291F1312AE19}"/>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2C41773A-78F6-2138-AA89-C05373D3EDE5}"/>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97911EAB-B36D-29C6-AF00-DA933CCC6890}"/>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216FC2B1-D09B-88F8-0F0A-1C3F4C96831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54907428-1872-0883-B5B0-A1925BD455C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F8D0C5F4-D566-7D38-022C-153F7A01532E}"/>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TextBox 1">
            <a:extLst>
              <a:ext uri="{FF2B5EF4-FFF2-40B4-BE49-F238E27FC236}">
                <a16:creationId xmlns:a16="http://schemas.microsoft.com/office/drawing/2014/main" id="{039843C3-59E0-5D9B-96FC-1060EB41598B}"/>
              </a:ext>
            </a:extLst>
          </p:cNvPr>
          <p:cNvSpPr txBox="1"/>
          <p:nvPr/>
        </p:nvSpPr>
        <p:spPr>
          <a:xfrm>
            <a:off x="2983139" y="3465037"/>
            <a:ext cx="5814786" cy="1015663"/>
          </a:xfrm>
          <a:prstGeom prst="rect">
            <a:avLst/>
          </a:prstGeom>
          <a:noFill/>
        </p:spPr>
        <p:txBody>
          <a:bodyPr wrap="square" rtlCol="0">
            <a:spAutoFit/>
          </a:bodyPr>
          <a:lstStyle/>
          <a:p>
            <a:pPr algn="ctr"/>
            <a:r>
              <a:rPr lang="en-US" sz="3000" b="1" i="1" dirty="0">
                <a:solidFill>
                  <a:schemeClr val="bg1"/>
                </a:solidFill>
              </a:rPr>
              <a:t>My Experience With Rare Cancer and Clinical Trials</a:t>
            </a:r>
            <a:endParaRPr lang="en-US" sz="3000" b="1" i="1" dirty="0">
              <a:solidFill>
                <a:schemeClr val="bg1"/>
              </a:solidFill>
              <a:latin typeface="Poppins" panose="00000500000000000000" pitchFamily="2" charset="0"/>
              <a:ea typeface="Roboto Slab" pitchFamily="2" charset="0"/>
              <a:cs typeface="Poppins" panose="00000500000000000000" pitchFamily="2" charset="0"/>
            </a:endParaRPr>
          </a:p>
        </p:txBody>
      </p:sp>
      <p:grpSp>
        <p:nvGrpSpPr>
          <p:cNvPr id="7" name="Group 6">
            <a:extLst>
              <a:ext uri="{FF2B5EF4-FFF2-40B4-BE49-F238E27FC236}">
                <a16:creationId xmlns:a16="http://schemas.microsoft.com/office/drawing/2014/main" id="{A89B6D65-EF74-4AA0-FE0F-A9E583C53A38}"/>
              </a:ext>
            </a:extLst>
          </p:cNvPr>
          <p:cNvGrpSpPr/>
          <p:nvPr/>
        </p:nvGrpSpPr>
        <p:grpSpPr>
          <a:xfrm>
            <a:off x="3188607" y="2377301"/>
            <a:ext cx="5403850" cy="903984"/>
            <a:chOff x="3394075" y="2474119"/>
            <a:chExt cx="5403850" cy="903984"/>
          </a:xfrm>
        </p:grpSpPr>
        <p:sp>
          <p:nvSpPr>
            <p:cNvPr id="86" name="Persegi Panjang: Sudut Lengkung 16">
              <a:extLst>
                <a:ext uri="{FF2B5EF4-FFF2-40B4-BE49-F238E27FC236}">
                  <a16:creationId xmlns:a16="http://schemas.microsoft.com/office/drawing/2014/main" id="{34F45F3D-9459-B060-C0D8-9C1C6F1C44EC}"/>
                </a:ext>
              </a:extLst>
            </p:cNvPr>
            <p:cNvSpPr/>
            <p:nvPr/>
          </p:nvSpPr>
          <p:spPr>
            <a:xfrm>
              <a:off x="3394075" y="2474119"/>
              <a:ext cx="5403850" cy="903984"/>
            </a:xfrm>
            <a:prstGeom prst="roundRect">
              <a:avLst>
                <a:gd name="adj" fmla="val 50000"/>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b="1" i="1"/>
            </a:p>
          </p:txBody>
        </p:sp>
        <p:sp>
          <p:nvSpPr>
            <p:cNvPr id="87" name="TextBox 2">
              <a:extLst>
                <a:ext uri="{FF2B5EF4-FFF2-40B4-BE49-F238E27FC236}">
                  <a16:creationId xmlns:a16="http://schemas.microsoft.com/office/drawing/2014/main" id="{5ABB9FA8-9D0F-8B8B-6C48-420E93E14B8D}"/>
                </a:ext>
              </a:extLst>
            </p:cNvPr>
            <p:cNvSpPr txBox="1"/>
            <p:nvPr/>
          </p:nvSpPr>
          <p:spPr>
            <a:xfrm>
              <a:off x="3811007" y="2610640"/>
              <a:ext cx="4569986" cy="630942"/>
            </a:xfrm>
            <a:prstGeom prst="rect">
              <a:avLst/>
            </a:prstGeom>
            <a:noFill/>
          </p:spPr>
          <p:txBody>
            <a:bodyPr wrap="square" rtlCol="0">
              <a:spAutoFit/>
            </a:bodyPr>
            <a:lstStyle/>
            <a:p>
              <a:pPr algn="ctr"/>
              <a:r>
                <a:rPr lang="en-US" sz="3500" b="1" i="1" dirty="0">
                  <a:solidFill>
                    <a:schemeClr val="bg1"/>
                  </a:solidFill>
                </a:rPr>
                <a:t>The Precision Patient</a:t>
              </a:r>
              <a:endParaRPr lang="en-US" sz="3500" b="1" i="1" spc="260" dirty="0">
                <a:solidFill>
                  <a:schemeClr val="bg1"/>
                </a:solidFill>
                <a:latin typeface="Montserrat" panose="00000500000000000000" pitchFamily="2" charset="0"/>
                <a:ea typeface="Roboto Slab" pitchFamily="2" charset="0"/>
              </a:endParaRPr>
            </a:p>
          </p:txBody>
        </p:sp>
      </p:grpSp>
      <p:sp>
        <p:nvSpPr>
          <p:cNvPr id="11" name="Persegi: Sudut Atas Lengkung 12">
            <a:extLst>
              <a:ext uri="{FF2B5EF4-FFF2-40B4-BE49-F238E27FC236}">
                <a16:creationId xmlns:a16="http://schemas.microsoft.com/office/drawing/2014/main" id="{031E540B-5EA6-7300-C6AF-9B4CD94E6756}"/>
              </a:ext>
            </a:extLst>
          </p:cNvPr>
          <p:cNvSpPr/>
          <p:nvPr/>
        </p:nvSpPr>
        <p:spPr>
          <a:xfrm>
            <a:off x="704850" y="6219097"/>
            <a:ext cx="10724124" cy="638903"/>
          </a:xfrm>
          <a:prstGeom prst="round2SameRect">
            <a:avLst>
              <a:gd name="adj1" fmla="val 50000"/>
              <a:gd name="adj2" fmla="val 0"/>
            </a:avLst>
          </a:prstGeom>
          <a:solidFill>
            <a:schemeClr val="bg1">
              <a:lumMod val="95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12" name="TextBox 11">
            <a:extLst>
              <a:ext uri="{FF2B5EF4-FFF2-40B4-BE49-F238E27FC236}">
                <a16:creationId xmlns:a16="http://schemas.microsoft.com/office/drawing/2014/main" id="{B55F59AE-65B4-10DA-BC58-C99F1504D243}"/>
              </a:ext>
            </a:extLst>
          </p:cNvPr>
          <p:cNvSpPr txBox="1"/>
          <p:nvPr/>
        </p:nvSpPr>
        <p:spPr>
          <a:xfrm>
            <a:off x="982925" y="6395955"/>
            <a:ext cx="1320355" cy="292388"/>
          </a:xfrm>
          <a:prstGeom prst="rect">
            <a:avLst/>
          </a:prstGeom>
          <a:noFill/>
        </p:spPr>
        <p:txBody>
          <a:bodyPr wrap="square" rtlCol="0">
            <a:spAutoFit/>
          </a:bodyPr>
          <a:lstStyle/>
          <a:p>
            <a:r>
              <a:rPr lang="en-US" sz="1300" dirty="0"/>
              <a:t>Presented by:</a:t>
            </a:r>
            <a:endParaRPr lang="en-US" sz="1500" dirty="0"/>
          </a:p>
        </p:txBody>
      </p:sp>
      <p:sp>
        <p:nvSpPr>
          <p:cNvPr id="18" name="TextBox 17">
            <a:extLst>
              <a:ext uri="{FF2B5EF4-FFF2-40B4-BE49-F238E27FC236}">
                <a16:creationId xmlns:a16="http://schemas.microsoft.com/office/drawing/2014/main" id="{901B31DB-9A8D-CEF5-D9C1-2AC12CD10FEA}"/>
              </a:ext>
            </a:extLst>
          </p:cNvPr>
          <p:cNvSpPr txBox="1"/>
          <p:nvPr/>
        </p:nvSpPr>
        <p:spPr>
          <a:xfrm>
            <a:off x="7038314" y="6384660"/>
            <a:ext cx="1597686" cy="307777"/>
          </a:xfrm>
          <a:prstGeom prst="rect">
            <a:avLst/>
          </a:prstGeom>
          <a:noFill/>
        </p:spPr>
        <p:txBody>
          <a:bodyPr wrap="square" rtlCol="0">
            <a:spAutoFit/>
          </a:bodyPr>
          <a:lstStyle/>
          <a:p>
            <a:pPr marL="0" indent="0">
              <a:buNone/>
            </a:pPr>
            <a:r>
              <a:rPr lang="en-US" sz="1400" dirty="0"/>
              <a:t>November 6, 2024</a:t>
            </a:r>
          </a:p>
        </p:txBody>
      </p:sp>
      <p:sp>
        <p:nvSpPr>
          <p:cNvPr id="16" name="TextBox 15">
            <a:extLst>
              <a:ext uri="{FF2B5EF4-FFF2-40B4-BE49-F238E27FC236}">
                <a16:creationId xmlns:a16="http://schemas.microsoft.com/office/drawing/2014/main" id="{E1C01FCE-B087-0D55-F838-48464A63E870}"/>
              </a:ext>
            </a:extLst>
          </p:cNvPr>
          <p:cNvSpPr txBox="1"/>
          <p:nvPr/>
        </p:nvSpPr>
        <p:spPr>
          <a:xfrm>
            <a:off x="9377699" y="6384660"/>
            <a:ext cx="1826417" cy="307777"/>
          </a:xfrm>
          <a:prstGeom prst="rect">
            <a:avLst/>
          </a:prstGeom>
          <a:noFill/>
        </p:spPr>
        <p:txBody>
          <a:bodyPr wrap="square" rtlCol="0">
            <a:spAutoFit/>
          </a:bodyPr>
          <a:lstStyle/>
          <a:p>
            <a:r>
              <a:rPr lang="en-US" sz="1400" dirty="0"/>
              <a:t>@allenchankowsky</a:t>
            </a:r>
          </a:p>
        </p:txBody>
      </p:sp>
      <p:pic>
        <p:nvPicPr>
          <p:cNvPr id="116" name="Google Shape;116;p25"/>
          <p:cNvPicPr preferRelativeResize="0"/>
          <p:nvPr/>
        </p:nvPicPr>
        <p:blipFill>
          <a:blip r:embed="rId4">
            <a:alphaModFix/>
          </a:blip>
          <a:stretch>
            <a:fillRect/>
          </a:stretch>
        </p:blipFill>
        <p:spPr>
          <a:xfrm>
            <a:off x="8908968" y="6381588"/>
            <a:ext cx="345457" cy="313920"/>
          </a:xfrm>
          <a:prstGeom prst="rect">
            <a:avLst/>
          </a:prstGeom>
          <a:noFill/>
          <a:ln>
            <a:noFill/>
          </a:ln>
        </p:spPr>
      </p:pic>
      <p:sp>
        <p:nvSpPr>
          <p:cNvPr id="81" name="TextBox 80">
            <a:extLst>
              <a:ext uri="{FF2B5EF4-FFF2-40B4-BE49-F238E27FC236}">
                <a16:creationId xmlns:a16="http://schemas.microsoft.com/office/drawing/2014/main" id="{5BB0132E-94C8-9277-EAB8-5EF9309B4E83}"/>
              </a:ext>
            </a:extLst>
          </p:cNvPr>
          <p:cNvSpPr txBox="1"/>
          <p:nvPr/>
        </p:nvSpPr>
        <p:spPr>
          <a:xfrm>
            <a:off x="2528604" y="6372872"/>
            <a:ext cx="1983534" cy="338554"/>
          </a:xfrm>
          <a:prstGeom prst="rect">
            <a:avLst/>
          </a:prstGeom>
          <a:noFill/>
        </p:spPr>
        <p:txBody>
          <a:bodyPr wrap="square">
            <a:spAutoFit/>
          </a:bodyPr>
          <a:lstStyle/>
          <a:p>
            <a:r>
              <a:rPr lang="en-US" sz="1600" b="1" dirty="0"/>
              <a:t>Allen </a:t>
            </a:r>
            <a:r>
              <a:rPr lang="en-US" sz="1600" b="1" dirty="0" err="1"/>
              <a:t>Chankowsky</a:t>
            </a:r>
            <a:endParaRPr lang="en-US" sz="1600" b="1" dirty="0"/>
          </a:p>
        </p:txBody>
      </p:sp>
      <p:pic>
        <p:nvPicPr>
          <p:cNvPr id="79" name="Google Shape;139;p15">
            <a:extLst>
              <a:ext uri="{FF2B5EF4-FFF2-40B4-BE49-F238E27FC236}">
                <a16:creationId xmlns:a16="http://schemas.microsoft.com/office/drawing/2014/main" id="{EAA2540A-F1DA-DD5D-3E2B-1EA59389E577}"/>
              </a:ext>
            </a:extLst>
          </p:cNvPr>
          <p:cNvPicPr preferRelativeResize="0"/>
          <p:nvPr/>
        </p:nvPicPr>
        <p:blipFill rotWithShape="1">
          <a:blip r:embed="rId5">
            <a:alphaModFix amt="75000"/>
            <a:biLevel thresh="50000"/>
          </a:blip>
          <a:srcRect l="20886" t="8231"/>
          <a:stretch/>
        </p:blipFill>
        <p:spPr>
          <a:xfrm flipH="1">
            <a:off x="8061376" y="0"/>
            <a:ext cx="4130624" cy="2966716"/>
          </a:xfrm>
          <a:prstGeom prst="rect">
            <a:avLst/>
          </a:prstGeom>
          <a:noFill/>
          <a:ln>
            <a:noFill/>
          </a:ln>
        </p:spPr>
      </p:pic>
      <p:pic>
        <p:nvPicPr>
          <p:cNvPr id="80" name="Google Shape;139;p15">
            <a:extLst>
              <a:ext uri="{FF2B5EF4-FFF2-40B4-BE49-F238E27FC236}">
                <a16:creationId xmlns:a16="http://schemas.microsoft.com/office/drawing/2014/main" id="{A981D4C0-9A2B-25AF-03A4-4A0150B09C7E}"/>
              </a:ext>
            </a:extLst>
          </p:cNvPr>
          <p:cNvPicPr preferRelativeResize="0"/>
          <p:nvPr/>
        </p:nvPicPr>
        <p:blipFill rotWithShape="1">
          <a:blip r:embed="rId5">
            <a:alphaModFix amt="75000"/>
            <a:biLevel thresh="50000"/>
          </a:blip>
          <a:srcRect l="20886" t="8231"/>
          <a:stretch/>
        </p:blipFill>
        <p:spPr>
          <a:xfrm rot="10800000" flipH="1">
            <a:off x="0" y="3891283"/>
            <a:ext cx="4130624" cy="2966716"/>
          </a:xfrm>
          <a:prstGeom prst="rect">
            <a:avLst/>
          </a:prstGeom>
          <a:noFill/>
          <a:ln>
            <a:noFill/>
          </a:ln>
        </p:spPr>
      </p:pic>
    </p:spTree>
    <p:extLst>
      <p:ext uri="{BB962C8B-B14F-4D97-AF65-F5344CB8AC3E}">
        <p14:creationId xmlns:p14="http://schemas.microsoft.com/office/powerpoint/2010/main" val="3084970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4" name="Google Shape;126;p26">
            <a:extLst>
              <a:ext uri="{FF2B5EF4-FFF2-40B4-BE49-F238E27FC236}">
                <a16:creationId xmlns:a16="http://schemas.microsoft.com/office/drawing/2014/main" id="{7002E541-25F7-9A99-E996-3B61738A153C}"/>
              </a:ext>
            </a:extLst>
          </p:cNvPr>
          <p:cNvPicPr preferRelativeResize="0"/>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8DD1F3B-BA06-D06E-C8C9-B18D047D59DB}"/>
              </a:ext>
            </a:extLst>
          </p:cNvPr>
          <p:cNvSpPr/>
          <p:nvPr/>
        </p:nvSpPr>
        <p:spPr>
          <a:xfrm>
            <a:off x="0" y="0"/>
            <a:ext cx="12192000" cy="6858000"/>
          </a:xfrm>
          <a:prstGeom prst="rect">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
            <a:extLst>
              <a:ext uri="{FF2B5EF4-FFF2-40B4-BE49-F238E27FC236}">
                <a16:creationId xmlns:a16="http://schemas.microsoft.com/office/drawing/2014/main" id="{04D81290-38A8-9C45-D348-431FE940EF8F}"/>
              </a:ext>
            </a:extLst>
          </p:cNvPr>
          <p:cNvSpPr txBox="1"/>
          <p:nvPr/>
        </p:nvSpPr>
        <p:spPr>
          <a:xfrm>
            <a:off x="3152314" y="2767281"/>
            <a:ext cx="5887372" cy="1323439"/>
          </a:xfrm>
          <a:prstGeom prst="rect">
            <a:avLst/>
          </a:prstGeom>
          <a:noFill/>
        </p:spPr>
        <p:txBody>
          <a:bodyPr wrap="square" rtlCol="0">
            <a:spAutoFit/>
          </a:bodyPr>
          <a:lstStyle/>
          <a:p>
            <a:pPr algn="ctr"/>
            <a:r>
              <a:rPr lang="en-US" sz="4000" b="1" i="1" dirty="0">
                <a:solidFill>
                  <a:schemeClr val="bg1"/>
                </a:solidFill>
              </a:rPr>
              <a:t>The Importance of the Patient Voice</a:t>
            </a:r>
            <a:endParaRPr lang="en-US" sz="4000" b="1" i="1" dirty="0">
              <a:solidFill>
                <a:schemeClr val="bg1"/>
              </a:solidFill>
              <a:latin typeface="Poppins" panose="00000500000000000000" pitchFamily="2" charset="0"/>
              <a:ea typeface="Roboto Slab" pitchFamily="2" charset="0"/>
              <a:cs typeface="Poppins" panose="00000500000000000000" pitchFamily="2" charset="0"/>
            </a:endParaRPr>
          </a:p>
        </p:txBody>
      </p:sp>
      <p:pic>
        <p:nvPicPr>
          <p:cNvPr id="60" name="Google Shape;139;p15">
            <a:extLst>
              <a:ext uri="{FF2B5EF4-FFF2-40B4-BE49-F238E27FC236}">
                <a16:creationId xmlns:a16="http://schemas.microsoft.com/office/drawing/2014/main" id="{536BD2DE-7668-3214-55FB-29E4AF226A05}"/>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61" name="Google Shape;139;p15">
            <a:extLst>
              <a:ext uri="{FF2B5EF4-FFF2-40B4-BE49-F238E27FC236}">
                <a16:creationId xmlns:a16="http://schemas.microsoft.com/office/drawing/2014/main" id="{D1BD91C7-D0E6-BD71-704D-B306DD88831F}"/>
              </a:ext>
            </a:extLst>
          </p:cNvPr>
          <p:cNvPicPr preferRelativeResize="0"/>
          <p:nvPr/>
        </p:nvPicPr>
        <p:blipFill rotWithShape="1">
          <a:blip r:embed="rId6">
            <a:alphaModFix amt="75000"/>
            <a:biLevel thresh="25000"/>
          </a:blip>
          <a:srcRect l="20886" t="8231"/>
          <a:stretch/>
        </p:blipFill>
        <p:spPr>
          <a:xfrm>
            <a:off x="0" y="0"/>
            <a:ext cx="4130624" cy="2966716"/>
          </a:xfrm>
          <a:prstGeom prst="rect">
            <a:avLst/>
          </a:prstGeom>
          <a:noFill/>
          <a:ln>
            <a:noFill/>
          </a:ln>
        </p:spPr>
      </p:pic>
      <p:sp>
        <p:nvSpPr>
          <p:cNvPr id="63" name="Rectangle 62">
            <a:extLst>
              <a:ext uri="{FF2B5EF4-FFF2-40B4-BE49-F238E27FC236}">
                <a16:creationId xmlns:a16="http://schemas.microsoft.com/office/drawing/2014/main" id="{337F3B73-294D-4B12-97C3-4343420F48B4}"/>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4" name="Rectangle 63">
            <a:extLst>
              <a:ext uri="{FF2B5EF4-FFF2-40B4-BE49-F238E27FC236}">
                <a16:creationId xmlns:a16="http://schemas.microsoft.com/office/drawing/2014/main" id="{869C0B97-D37B-6797-FEDE-7E087E54C87F}"/>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Rectangle 64">
            <a:extLst>
              <a:ext uri="{FF2B5EF4-FFF2-40B4-BE49-F238E27FC236}">
                <a16:creationId xmlns:a16="http://schemas.microsoft.com/office/drawing/2014/main" id="{60FED593-D242-E094-7970-4A347A4D7293}"/>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6" name="Oval 65">
            <a:extLst>
              <a:ext uri="{FF2B5EF4-FFF2-40B4-BE49-F238E27FC236}">
                <a16:creationId xmlns:a16="http://schemas.microsoft.com/office/drawing/2014/main" id="{CFDA8B72-F59D-B570-4970-735FA3D11615}"/>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CE8FE153-BAD0-5003-231F-F7C9B60DA377}"/>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B78DFA1A-9384-A5D9-6C85-C278102C6ECA}"/>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993D11FE-C2BC-4C97-94D5-3D1997EAC26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17512142-45A1-BA29-7B3D-9A973DCF6A6D}"/>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2B4B9406-7D19-77A2-2AC3-619332A73393}"/>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Oval 71">
            <a:extLst>
              <a:ext uri="{FF2B5EF4-FFF2-40B4-BE49-F238E27FC236}">
                <a16:creationId xmlns:a16="http://schemas.microsoft.com/office/drawing/2014/main" id="{C2C2A90F-1C50-B83F-29B4-32BD3174CADC}"/>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7985BEFB-2881-98ED-94C7-26863BF88E91}"/>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71F35921-18F2-8F42-9753-DC5E9401728B}"/>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E75B4C85-9CE4-0B44-9FB9-69DE800F2C36}"/>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95D4C4CE-D7A2-D18C-3905-5EFEF9D2BBDC}"/>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23072350-60E9-C463-471C-5C2FA73698CC}"/>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335A27EC-3648-8A1C-798C-84961A28BE3A}"/>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6474544D-BFC9-DECD-7862-B6059599F331}"/>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BC7394FE-CBE4-B517-0A72-050AF802687A}"/>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B11693A6-1D36-A01E-5A2E-AA9DA0936DBC}"/>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2863146E-B9E9-0AAC-43F1-9E1AEC52927E}"/>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6B7C9F0F-E980-7AA8-22C5-F132D6B3E46C}"/>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9D59F286-D293-EDE0-46D4-F0921A41A208}"/>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B0F26F16-9414-FFAC-883A-20752D11BE82}"/>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57F8EE4A-5FBA-FC23-4C26-0F7F34FC80E5}"/>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A5C5E838-8DD6-FB9B-69E8-CFD68616EB2B}"/>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924253AB-242B-3537-4EC3-1E246F463CDC}"/>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AF3EB048-7535-A690-0D80-3941C7EAE3A8}"/>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044C29EF-9772-AEF0-3C98-4387AD6EEBC1}"/>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Oval 90">
            <a:extLst>
              <a:ext uri="{FF2B5EF4-FFF2-40B4-BE49-F238E27FC236}">
                <a16:creationId xmlns:a16="http://schemas.microsoft.com/office/drawing/2014/main" id="{0CFCA479-ED42-847F-6C42-0EE32FEA74FE}"/>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2" name="Oval 91">
            <a:extLst>
              <a:ext uri="{FF2B5EF4-FFF2-40B4-BE49-F238E27FC236}">
                <a16:creationId xmlns:a16="http://schemas.microsoft.com/office/drawing/2014/main" id="{F5FCB504-0F30-DE1D-16A8-D4609B376D80}"/>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3" name="Oval 92">
            <a:extLst>
              <a:ext uri="{FF2B5EF4-FFF2-40B4-BE49-F238E27FC236}">
                <a16:creationId xmlns:a16="http://schemas.microsoft.com/office/drawing/2014/main" id="{22F771BA-EEF6-DDF8-7813-757FDEB8A622}"/>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Oval 93">
            <a:extLst>
              <a:ext uri="{FF2B5EF4-FFF2-40B4-BE49-F238E27FC236}">
                <a16:creationId xmlns:a16="http://schemas.microsoft.com/office/drawing/2014/main" id="{741BFB82-BD46-AAC7-32FD-8DDE81110BEA}"/>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5" name="Oval 94">
            <a:extLst>
              <a:ext uri="{FF2B5EF4-FFF2-40B4-BE49-F238E27FC236}">
                <a16:creationId xmlns:a16="http://schemas.microsoft.com/office/drawing/2014/main" id="{41636DED-7DA4-1BAC-35C0-E0BF070CC61A}"/>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Oval 95">
            <a:extLst>
              <a:ext uri="{FF2B5EF4-FFF2-40B4-BE49-F238E27FC236}">
                <a16:creationId xmlns:a16="http://schemas.microsoft.com/office/drawing/2014/main" id="{E96C5CDE-854D-4257-06EF-47DCDCE305F3}"/>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Oval 96">
            <a:extLst>
              <a:ext uri="{FF2B5EF4-FFF2-40B4-BE49-F238E27FC236}">
                <a16:creationId xmlns:a16="http://schemas.microsoft.com/office/drawing/2014/main" id="{A4D2FD2C-D600-F8EB-E5FF-766558E8C3C4}"/>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8" name="Oval 97">
            <a:extLst>
              <a:ext uri="{FF2B5EF4-FFF2-40B4-BE49-F238E27FC236}">
                <a16:creationId xmlns:a16="http://schemas.microsoft.com/office/drawing/2014/main" id="{0C09C12B-B051-1388-86D4-B6D10119D96E}"/>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9" name="Oval 98">
            <a:extLst>
              <a:ext uri="{FF2B5EF4-FFF2-40B4-BE49-F238E27FC236}">
                <a16:creationId xmlns:a16="http://schemas.microsoft.com/office/drawing/2014/main" id="{ED209CE4-C9D6-174E-8DDD-1A3C3A10AC3B}"/>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Oval 99">
            <a:extLst>
              <a:ext uri="{FF2B5EF4-FFF2-40B4-BE49-F238E27FC236}">
                <a16:creationId xmlns:a16="http://schemas.microsoft.com/office/drawing/2014/main" id="{1BE1B96B-848F-BF77-B427-B41CDF9FFC82}"/>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Oval 100">
            <a:extLst>
              <a:ext uri="{FF2B5EF4-FFF2-40B4-BE49-F238E27FC236}">
                <a16:creationId xmlns:a16="http://schemas.microsoft.com/office/drawing/2014/main" id="{7609EB33-C738-7179-0A7B-7E387A1AE2C5}"/>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2" name="Oval 101">
            <a:extLst>
              <a:ext uri="{FF2B5EF4-FFF2-40B4-BE49-F238E27FC236}">
                <a16:creationId xmlns:a16="http://schemas.microsoft.com/office/drawing/2014/main" id="{9FEA64D1-A5C8-F974-63CE-1557A648117D}"/>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3" name="Oval 102">
            <a:extLst>
              <a:ext uri="{FF2B5EF4-FFF2-40B4-BE49-F238E27FC236}">
                <a16:creationId xmlns:a16="http://schemas.microsoft.com/office/drawing/2014/main" id="{43C89243-61B4-190C-E54B-812189BDDA29}"/>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4" name="Oval 103">
            <a:extLst>
              <a:ext uri="{FF2B5EF4-FFF2-40B4-BE49-F238E27FC236}">
                <a16:creationId xmlns:a16="http://schemas.microsoft.com/office/drawing/2014/main" id="{12487643-0607-279A-D7DC-242D46DB82B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5" name="Oval 104">
            <a:extLst>
              <a:ext uri="{FF2B5EF4-FFF2-40B4-BE49-F238E27FC236}">
                <a16:creationId xmlns:a16="http://schemas.microsoft.com/office/drawing/2014/main" id="{48DC30FB-4C14-F453-0A42-EAF3A950C14B}"/>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6" name="Oval 105">
            <a:extLst>
              <a:ext uri="{FF2B5EF4-FFF2-40B4-BE49-F238E27FC236}">
                <a16:creationId xmlns:a16="http://schemas.microsoft.com/office/drawing/2014/main" id="{B4C315A3-3325-0997-0913-7635EC75658A}"/>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7" name="Oval 106">
            <a:extLst>
              <a:ext uri="{FF2B5EF4-FFF2-40B4-BE49-F238E27FC236}">
                <a16:creationId xmlns:a16="http://schemas.microsoft.com/office/drawing/2014/main" id="{1842A20A-1F9D-75AD-34A5-5EDF0C26921F}"/>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8" name="Oval 107">
            <a:extLst>
              <a:ext uri="{FF2B5EF4-FFF2-40B4-BE49-F238E27FC236}">
                <a16:creationId xmlns:a16="http://schemas.microsoft.com/office/drawing/2014/main" id="{FCC49230-09C4-5C5F-A0DE-021D4489DBD7}"/>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9" name="Oval 108">
            <a:extLst>
              <a:ext uri="{FF2B5EF4-FFF2-40B4-BE49-F238E27FC236}">
                <a16:creationId xmlns:a16="http://schemas.microsoft.com/office/drawing/2014/main" id="{011D7012-FDCF-F016-2DDE-D7ACD7B1E993}"/>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0" name="Oval 109">
            <a:extLst>
              <a:ext uri="{FF2B5EF4-FFF2-40B4-BE49-F238E27FC236}">
                <a16:creationId xmlns:a16="http://schemas.microsoft.com/office/drawing/2014/main" id="{F2A6CABB-E992-719D-5E85-1847AC7CEDA9}"/>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1" name="Oval 110">
            <a:extLst>
              <a:ext uri="{FF2B5EF4-FFF2-40B4-BE49-F238E27FC236}">
                <a16:creationId xmlns:a16="http://schemas.microsoft.com/office/drawing/2014/main" id="{B19EC2D3-3B97-5473-9C79-3273C10D65DC}"/>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2" name="Oval 111">
            <a:extLst>
              <a:ext uri="{FF2B5EF4-FFF2-40B4-BE49-F238E27FC236}">
                <a16:creationId xmlns:a16="http://schemas.microsoft.com/office/drawing/2014/main" id="{2F8C15E0-0352-5791-0DDA-759427B9681A}"/>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3" name="Oval 112">
            <a:extLst>
              <a:ext uri="{FF2B5EF4-FFF2-40B4-BE49-F238E27FC236}">
                <a16:creationId xmlns:a16="http://schemas.microsoft.com/office/drawing/2014/main" id="{617EEBC7-9B45-7923-C31B-2B3FF8CBD0C0}"/>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4" name="Arrow: Chevron 113">
            <a:extLst>
              <a:ext uri="{FF2B5EF4-FFF2-40B4-BE49-F238E27FC236}">
                <a16:creationId xmlns:a16="http://schemas.microsoft.com/office/drawing/2014/main" id="{9404912E-9FB3-B3BD-3F31-2D90E3D6B9E7}"/>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5" name="Arrow: Chevron 114">
            <a:extLst>
              <a:ext uri="{FF2B5EF4-FFF2-40B4-BE49-F238E27FC236}">
                <a16:creationId xmlns:a16="http://schemas.microsoft.com/office/drawing/2014/main" id="{22F64FA7-85AE-1FFD-6AFD-C2BA24E0919D}"/>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6" name="Arrow: Chevron 115">
            <a:extLst>
              <a:ext uri="{FF2B5EF4-FFF2-40B4-BE49-F238E27FC236}">
                <a16:creationId xmlns:a16="http://schemas.microsoft.com/office/drawing/2014/main" id="{4A71F69A-3FE7-7E2D-7B45-5B3D8EC83BD5}"/>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7" name="Oval 116">
            <a:extLst>
              <a:ext uri="{FF2B5EF4-FFF2-40B4-BE49-F238E27FC236}">
                <a16:creationId xmlns:a16="http://schemas.microsoft.com/office/drawing/2014/main" id="{088B3379-6254-D36F-B8C5-58AD78DD6303}"/>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8" name="Oval 117">
            <a:extLst>
              <a:ext uri="{FF2B5EF4-FFF2-40B4-BE49-F238E27FC236}">
                <a16:creationId xmlns:a16="http://schemas.microsoft.com/office/drawing/2014/main" id="{06FB2186-0142-D378-93DB-13925413DD2B}"/>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9" name="Oval 118">
            <a:extLst>
              <a:ext uri="{FF2B5EF4-FFF2-40B4-BE49-F238E27FC236}">
                <a16:creationId xmlns:a16="http://schemas.microsoft.com/office/drawing/2014/main" id="{85CA8B48-D5A0-685D-892C-04782A4B0C04}"/>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0" name="Oval 119">
            <a:extLst>
              <a:ext uri="{FF2B5EF4-FFF2-40B4-BE49-F238E27FC236}">
                <a16:creationId xmlns:a16="http://schemas.microsoft.com/office/drawing/2014/main" id="{8FB9D77C-BAC1-B1FA-679B-227B58D5E471}"/>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1" name="Oval 120">
            <a:extLst>
              <a:ext uri="{FF2B5EF4-FFF2-40B4-BE49-F238E27FC236}">
                <a16:creationId xmlns:a16="http://schemas.microsoft.com/office/drawing/2014/main" id="{A7CF8925-F32F-B83E-7B9A-016F90387B09}"/>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2" name="Oval 121">
            <a:extLst>
              <a:ext uri="{FF2B5EF4-FFF2-40B4-BE49-F238E27FC236}">
                <a16:creationId xmlns:a16="http://schemas.microsoft.com/office/drawing/2014/main" id="{9C90A051-5E7E-D0EF-B7FC-8956618D76BD}"/>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3" name="Oval 122">
            <a:extLst>
              <a:ext uri="{FF2B5EF4-FFF2-40B4-BE49-F238E27FC236}">
                <a16:creationId xmlns:a16="http://schemas.microsoft.com/office/drawing/2014/main" id="{26667BAE-522F-C934-7693-220C35D2EB38}"/>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4" name="Oval 123">
            <a:extLst>
              <a:ext uri="{FF2B5EF4-FFF2-40B4-BE49-F238E27FC236}">
                <a16:creationId xmlns:a16="http://schemas.microsoft.com/office/drawing/2014/main" id="{29E44FDC-F64B-1E4E-1158-D8BDC9FD140D}"/>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5" name="Oval 124">
            <a:extLst>
              <a:ext uri="{FF2B5EF4-FFF2-40B4-BE49-F238E27FC236}">
                <a16:creationId xmlns:a16="http://schemas.microsoft.com/office/drawing/2014/main" id="{C4896C75-2D61-63A0-AEA0-1135D4C88464}"/>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6" name="Oval 125">
            <a:extLst>
              <a:ext uri="{FF2B5EF4-FFF2-40B4-BE49-F238E27FC236}">
                <a16:creationId xmlns:a16="http://schemas.microsoft.com/office/drawing/2014/main" id="{CF62C0AE-B040-7932-117C-ECEE4D916819}"/>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7" name="Oval 126">
            <a:extLst>
              <a:ext uri="{FF2B5EF4-FFF2-40B4-BE49-F238E27FC236}">
                <a16:creationId xmlns:a16="http://schemas.microsoft.com/office/drawing/2014/main" id="{CF7D6A70-AC77-29AC-4143-D77A6A156197}"/>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8" name="Oval 127">
            <a:extLst>
              <a:ext uri="{FF2B5EF4-FFF2-40B4-BE49-F238E27FC236}">
                <a16:creationId xmlns:a16="http://schemas.microsoft.com/office/drawing/2014/main" id="{2E5B946C-AEBB-5E6A-D683-0AC92D985073}"/>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9" name="Oval 128">
            <a:extLst>
              <a:ext uri="{FF2B5EF4-FFF2-40B4-BE49-F238E27FC236}">
                <a16:creationId xmlns:a16="http://schemas.microsoft.com/office/drawing/2014/main" id="{FCFA6C1A-6F36-2D2F-F055-3FDBF05F1BD6}"/>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0" name="Oval 129">
            <a:extLst>
              <a:ext uri="{FF2B5EF4-FFF2-40B4-BE49-F238E27FC236}">
                <a16:creationId xmlns:a16="http://schemas.microsoft.com/office/drawing/2014/main" id="{36627B34-5581-A3A5-242A-5D7D00DA94CB}"/>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1" name="Oval 130">
            <a:extLst>
              <a:ext uri="{FF2B5EF4-FFF2-40B4-BE49-F238E27FC236}">
                <a16:creationId xmlns:a16="http://schemas.microsoft.com/office/drawing/2014/main" id="{05873933-F10F-E031-5EBB-7B2AE6D19753}"/>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2" name="Oval 131">
            <a:extLst>
              <a:ext uri="{FF2B5EF4-FFF2-40B4-BE49-F238E27FC236}">
                <a16:creationId xmlns:a16="http://schemas.microsoft.com/office/drawing/2014/main" id="{BC102B8C-1826-0C43-B2B3-3A828546C832}"/>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C2069944-2290-E745-90E7-579ECD932DC8}"/>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3F5DCE64-6A0E-2A28-4894-03083E7254C3}"/>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6BE2D29D-7062-E17E-A732-72AC3F796B2A}"/>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FDA7FC77-4E13-6D78-164A-3992DADAAFCC}"/>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60634DB0-763C-D3B0-17AB-B8CE0F8D9C59}"/>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E0F18A5D-21C1-D624-382F-33CA1325B98D}"/>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AB318887-9BED-C0DA-1334-AD9554B01266}"/>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819C86B0-2059-D6B7-FF8E-C12E33810907}"/>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1" name="Oval 140">
            <a:extLst>
              <a:ext uri="{FF2B5EF4-FFF2-40B4-BE49-F238E27FC236}">
                <a16:creationId xmlns:a16="http://schemas.microsoft.com/office/drawing/2014/main" id="{69489109-BD54-3A35-2061-DF1AD23FC38B}"/>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2" name="Oval 141">
            <a:extLst>
              <a:ext uri="{FF2B5EF4-FFF2-40B4-BE49-F238E27FC236}">
                <a16:creationId xmlns:a16="http://schemas.microsoft.com/office/drawing/2014/main" id="{2C6DB45C-1FAB-1A5E-8E90-F9A91B2CBD9F}"/>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3" name="Oval 142">
            <a:extLst>
              <a:ext uri="{FF2B5EF4-FFF2-40B4-BE49-F238E27FC236}">
                <a16:creationId xmlns:a16="http://schemas.microsoft.com/office/drawing/2014/main" id="{31F2C8CF-92E1-BF9D-49CA-9D83E741AC53}"/>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4" name="Oval 143">
            <a:extLst>
              <a:ext uri="{FF2B5EF4-FFF2-40B4-BE49-F238E27FC236}">
                <a16:creationId xmlns:a16="http://schemas.microsoft.com/office/drawing/2014/main" id="{E5C20BAB-B326-BF4C-55B5-1540DAAC3075}"/>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5" name="Oval 144">
            <a:extLst>
              <a:ext uri="{FF2B5EF4-FFF2-40B4-BE49-F238E27FC236}">
                <a16:creationId xmlns:a16="http://schemas.microsoft.com/office/drawing/2014/main" id="{01E1C411-5DBA-3CCB-5EE6-7D6E4F1292D1}"/>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6" name="Oval 145">
            <a:extLst>
              <a:ext uri="{FF2B5EF4-FFF2-40B4-BE49-F238E27FC236}">
                <a16:creationId xmlns:a16="http://schemas.microsoft.com/office/drawing/2014/main" id="{1D0C41BE-9945-468F-6D3D-17160811C96F}"/>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7" name="Oval 146">
            <a:extLst>
              <a:ext uri="{FF2B5EF4-FFF2-40B4-BE49-F238E27FC236}">
                <a16:creationId xmlns:a16="http://schemas.microsoft.com/office/drawing/2014/main" id="{28D2DC2C-1428-AFD5-20DE-9630CAA7E287}"/>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8" name="Oval 147">
            <a:extLst>
              <a:ext uri="{FF2B5EF4-FFF2-40B4-BE49-F238E27FC236}">
                <a16:creationId xmlns:a16="http://schemas.microsoft.com/office/drawing/2014/main" id="{E839722A-4843-D4F4-F61B-842D6737C88C}"/>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9" name="Oval 148">
            <a:extLst>
              <a:ext uri="{FF2B5EF4-FFF2-40B4-BE49-F238E27FC236}">
                <a16:creationId xmlns:a16="http://schemas.microsoft.com/office/drawing/2014/main" id="{CC05D50E-82E3-3943-E41D-CE8E3E956864}"/>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0" name="Oval 149">
            <a:extLst>
              <a:ext uri="{FF2B5EF4-FFF2-40B4-BE49-F238E27FC236}">
                <a16:creationId xmlns:a16="http://schemas.microsoft.com/office/drawing/2014/main" id="{711923F9-A40F-08C7-FD60-E03D026A7E66}"/>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1" name="Oval 150">
            <a:extLst>
              <a:ext uri="{FF2B5EF4-FFF2-40B4-BE49-F238E27FC236}">
                <a16:creationId xmlns:a16="http://schemas.microsoft.com/office/drawing/2014/main" id="{34A0D558-300F-10C8-4B35-BE2F9C3BF057}"/>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2" name="Oval 151">
            <a:extLst>
              <a:ext uri="{FF2B5EF4-FFF2-40B4-BE49-F238E27FC236}">
                <a16:creationId xmlns:a16="http://schemas.microsoft.com/office/drawing/2014/main" id="{05D6C51E-6EBF-DA73-BB20-25CFF31FAA8A}"/>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3" name="Oval 152">
            <a:extLst>
              <a:ext uri="{FF2B5EF4-FFF2-40B4-BE49-F238E27FC236}">
                <a16:creationId xmlns:a16="http://schemas.microsoft.com/office/drawing/2014/main" id="{699F2C48-3A1A-5BEE-2B0E-F8BBB2BBD8FE}"/>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4" name="Oval 153">
            <a:extLst>
              <a:ext uri="{FF2B5EF4-FFF2-40B4-BE49-F238E27FC236}">
                <a16:creationId xmlns:a16="http://schemas.microsoft.com/office/drawing/2014/main" id="{27DFBB71-AD23-98EA-AEFB-877309A8BECF}"/>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5" name="Oval 154">
            <a:extLst>
              <a:ext uri="{FF2B5EF4-FFF2-40B4-BE49-F238E27FC236}">
                <a16:creationId xmlns:a16="http://schemas.microsoft.com/office/drawing/2014/main" id="{312FEDDF-60BB-384F-C7B4-337F5221441B}"/>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6" name="Oval 155">
            <a:extLst>
              <a:ext uri="{FF2B5EF4-FFF2-40B4-BE49-F238E27FC236}">
                <a16:creationId xmlns:a16="http://schemas.microsoft.com/office/drawing/2014/main" id="{C5517F2D-163D-5CC8-B3D5-14C738A45C5D}"/>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7" name="Oval 156">
            <a:extLst>
              <a:ext uri="{FF2B5EF4-FFF2-40B4-BE49-F238E27FC236}">
                <a16:creationId xmlns:a16="http://schemas.microsoft.com/office/drawing/2014/main" id="{62F023A0-DE22-B131-FD94-245230B1F579}"/>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8" name="Oval 157">
            <a:extLst>
              <a:ext uri="{FF2B5EF4-FFF2-40B4-BE49-F238E27FC236}">
                <a16:creationId xmlns:a16="http://schemas.microsoft.com/office/drawing/2014/main" id="{1A6BAEBC-1AA9-8476-52A2-5986FDDEF6A4}"/>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9" name="Oval 158">
            <a:extLst>
              <a:ext uri="{FF2B5EF4-FFF2-40B4-BE49-F238E27FC236}">
                <a16:creationId xmlns:a16="http://schemas.microsoft.com/office/drawing/2014/main" id="{1304CF68-E8B0-F0F4-86D9-D88EB34FCBBA}"/>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0" name="Oval 159">
            <a:extLst>
              <a:ext uri="{FF2B5EF4-FFF2-40B4-BE49-F238E27FC236}">
                <a16:creationId xmlns:a16="http://schemas.microsoft.com/office/drawing/2014/main" id="{83D17226-06B0-1280-8AE1-417EDD67D5B5}"/>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1" name="Oval 160">
            <a:extLst>
              <a:ext uri="{FF2B5EF4-FFF2-40B4-BE49-F238E27FC236}">
                <a16:creationId xmlns:a16="http://schemas.microsoft.com/office/drawing/2014/main" id="{4A360367-D6B4-EA6A-29A9-62021D997FA8}"/>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2" name="Oval 161">
            <a:extLst>
              <a:ext uri="{FF2B5EF4-FFF2-40B4-BE49-F238E27FC236}">
                <a16:creationId xmlns:a16="http://schemas.microsoft.com/office/drawing/2014/main" id="{BF433767-7A5D-3E28-1AD6-4905E05502DA}"/>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3" name="Oval 162">
            <a:extLst>
              <a:ext uri="{FF2B5EF4-FFF2-40B4-BE49-F238E27FC236}">
                <a16:creationId xmlns:a16="http://schemas.microsoft.com/office/drawing/2014/main" id="{6221DD4B-6AF1-4121-28B7-EBB6C56F08EA}"/>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4" name="Oval 163">
            <a:extLst>
              <a:ext uri="{FF2B5EF4-FFF2-40B4-BE49-F238E27FC236}">
                <a16:creationId xmlns:a16="http://schemas.microsoft.com/office/drawing/2014/main" id="{FAABA17B-3F50-BE66-26C2-05FEC6FDA4AF}"/>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39;p15">
            <a:extLst>
              <a:ext uri="{FF2B5EF4-FFF2-40B4-BE49-F238E27FC236}">
                <a16:creationId xmlns:a16="http://schemas.microsoft.com/office/drawing/2014/main" id="{91543B8B-2C10-D4A8-A933-AA7FAB2391D7}"/>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sp>
        <p:nvSpPr>
          <p:cNvPr id="9" name="Rectangle 8">
            <a:extLst>
              <a:ext uri="{FF2B5EF4-FFF2-40B4-BE49-F238E27FC236}">
                <a16:creationId xmlns:a16="http://schemas.microsoft.com/office/drawing/2014/main" id="{084C6FFA-E82B-1300-6F56-8D7E2819C1A0}"/>
              </a:ext>
            </a:extLst>
          </p:cNvPr>
          <p:cNvSpPr/>
          <p:nvPr/>
        </p:nvSpPr>
        <p:spPr>
          <a:xfrm flipH="1">
            <a:off x="0" y="4180942"/>
            <a:ext cx="12192000" cy="2677058"/>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204" name="Google Shape;204;p37"/>
          <p:cNvPicPr preferRelativeResize="0"/>
          <p:nvPr/>
        </p:nvPicPr>
        <p:blipFill>
          <a:blip r:embed="rId5">
            <a:alphaModFix/>
          </a:blip>
          <a:stretch>
            <a:fillRect/>
          </a:stretch>
        </p:blipFill>
        <p:spPr>
          <a:xfrm>
            <a:off x="1104361" y="2161026"/>
            <a:ext cx="3577037" cy="3505842"/>
          </a:xfrm>
          <a:prstGeom prst="rect">
            <a:avLst/>
          </a:prstGeom>
          <a:noFill/>
          <a:ln>
            <a:noFill/>
          </a:ln>
        </p:spPr>
      </p:pic>
      <p:pic>
        <p:nvPicPr>
          <p:cNvPr id="205" name="Google Shape;205;p37"/>
          <p:cNvPicPr preferRelativeResize="0"/>
          <p:nvPr/>
        </p:nvPicPr>
        <p:blipFill>
          <a:blip r:embed="rId6">
            <a:alphaModFix/>
          </a:blip>
          <a:stretch>
            <a:fillRect/>
          </a:stretch>
        </p:blipFill>
        <p:spPr>
          <a:xfrm>
            <a:off x="4855036" y="2161026"/>
            <a:ext cx="6232603" cy="3505842"/>
          </a:xfrm>
          <a:prstGeom prst="rect">
            <a:avLst/>
          </a:prstGeom>
          <a:noFill/>
          <a:ln>
            <a:noFill/>
          </a:ln>
        </p:spPr>
      </p:pic>
      <p:sp>
        <p:nvSpPr>
          <p:cNvPr id="5" name="TextBox 4">
            <a:extLst>
              <a:ext uri="{FF2B5EF4-FFF2-40B4-BE49-F238E27FC236}">
                <a16:creationId xmlns:a16="http://schemas.microsoft.com/office/drawing/2014/main" id="{499CE0AC-6D81-8CB2-A1A8-7D17411280E8}"/>
              </a:ext>
            </a:extLst>
          </p:cNvPr>
          <p:cNvSpPr txBox="1"/>
          <p:nvPr/>
        </p:nvSpPr>
        <p:spPr>
          <a:xfrm>
            <a:off x="1198622" y="5990092"/>
            <a:ext cx="3714578" cy="323165"/>
          </a:xfrm>
          <a:prstGeom prst="rect">
            <a:avLst/>
          </a:prstGeom>
          <a:noFill/>
        </p:spPr>
        <p:txBody>
          <a:bodyPr wrap="square">
            <a:spAutoFit/>
          </a:bodyPr>
          <a:lstStyle/>
          <a:p>
            <a:pPr marL="0" indent="0" algn="ctr">
              <a:spcAft>
                <a:spcPts val="2133"/>
              </a:spcAft>
              <a:buFont typeface="Arial" panose="020B0604020202020204" pitchFamily="34" charset="0"/>
              <a:buNone/>
            </a:pPr>
            <a:r>
              <a:rPr lang="en-US" sz="1500" b="1" dirty="0">
                <a:solidFill>
                  <a:schemeClr val="bg1"/>
                </a:solidFill>
              </a:rPr>
              <a:t>Traditional Cancer Dx Light Microscope</a:t>
            </a:r>
          </a:p>
        </p:txBody>
      </p:sp>
      <p:sp>
        <p:nvSpPr>
          <p:cNvPr id="8" name="TextBox 7">
            <a:extLst>
              <a:ext uri="{FF2B5EF4-FFF2-40B4-BE49-F238E27FC236}">
                <a16:creationId xmlns:a16="http://schemas.microsoft.com/office/drawing/2014/main" id="{4682D733-8E93-CBA7-0E7F-AE041D11C6FE}"/>
              </a:ext>
            </a:extLst>
          </p:cNvPr>
          <p:cNvSpPr txBox="1"/>
          <p:nvPr/>
        </p:nvSpPr>
        <p:spPr>
          <a:xfrm>
            <a:off x="6327193" y="5990091"/>
            <a:ext cx="3494260" cy="323165"/>
          </a:xfrm>
          <a:prstGeom prst="rect">
            <a:avLst/>
          </a:prstGeom>
          <a:noFill/>
        </p:spPr>
        <p:txBody>
          <a:bodyPr wrap="square">
            <a:spAutoFit/>
          </a:bodyPr>
          <a:lstStyle/>
          <a:p>
            <a:pPr marL="0" indent="0" algn="ctr">
              <a:spcAft>
                <a:spcPts val="2133"/>
              </a:spcAft>
              <a:buFont typeface="Arial" panose="020B0604020202020204" pitchFamily="34" charset="0"/>
              <a:buNone/>
            </a:pPr>
            <a:r>
              <a:rPr lang="en-US" sz="1500" b="1" dirty="0">
                <a:solidFill>
                  <a:schemeClr val="bg1"/>
                </a:solidFill>
              </a:rPr>
              <a:t>Modern Cancer Dx DNA Sequencer</a:t>
            </a:r>
          </a:p>
        </p:txBody>
      </p:sp>
      <p:sp>
        <p:nvSpPr>
          <p:cNvPr id="2" name="TextBox 1">
            <a:extLst>
              <a:ext uri="{FF2B5EF4-FFF2-40B4-BE49-F238E27FC236}">
                <a16:creationId xmlns:a16="http://schemas.microsoft.com/office/drawing/2014/main" id="{78F85472-2334-04CC-3E57-23D55C2718BC}"/>
              </a:ext>
            </a:extLst>
          </p:cNvPr>
          <p:cNvSpPr txBox="1"/>
          <p:nvPr/>
        </p:nvSpPr>
        <p:spPr>
          <a:xfrm>
            <a:off x="2495550" y="553511"/>
            <a:ext cx="7200900" cy="954107"/>
          </a:xfrm>
          <a:prstGeom prst="rect">
            <a:avLst/>
          </a:prstGeom>
          <a:noFill/>
        </p:spPr>
        <p:txBody>
          <a:bodyPr wrap="square">
            <a:spAutoFit/>
          </a:bodyPr>
          <a:lstStyle/>
          <a:p>
            <a:pPr algn="ctr"/>
            <a:r>
              <a:rPr lang="en" sz="2800" b="1" dirty="0">
                <a:solidFill>
                  <a:schemeClr val="tx1">
                    <a:lumMod val="65000"/>
                    <a:lumOff val="35000"/>
                  </a:schemeClr>
                </a:solidFill>
                <a:ea typeface="Arial"/>
                <a:cs typeface="Arial"/>
                <a:sym typeface="Arial"/>
              </a:rPr>
              <a:t>The keys to living longer with cancer are </a:t>
            </a:r>
            <a:r>
              <a:rPr lang="en" sz="2800" b="1" dirty="0">
                <a:solidFill>
                  <a:srgbClr val="C11D44"/>
                </a:solidFill>
                <a:ea typeface="Arial"/>
                <a:cs typeface="Arial"/>
                <a:sym typeface="Arial"/>
              </a:rPr>
              <a:t>not found at its location</a:t>
            </a:r>
            <a:endParaRPr lang="en-US" sz="2800" dirty="0">
              <a:solidFill>
                <a:srgbClr val="C11D44"/>
              </a:solidFill>
            </a:endParaRPr>
          </a:p>
        </p:txBody>
      </p:sp>
      <p:pic>
        <p:nvPicPr>
          <p:cNvPr id="11" name="Google Shape;139;p15">
            <a:extLst>
              <a:ext uri="{FF2B5EF4-FFF2-40B4-BE49-F238E27FC236}">
                <a16:creationId xmlns:a16="http://schemas.microsoft.com/office/drawing/2014/main" id="{135DE4DE-5D29-4F45-2644-703804837854}"/>
              </a:ext>
            </a:extLst>
          </p:cNvPr>
          <p:cNvPicPr preferRelativeResize="0"/>
          <p:nvPr/>
        </p:nvPicPr>
        <p:blipFill rotWithShape="1">
          <a:blip r:embed="rId7">
            <a:alphaModFix amt="75000"/>
            <a:biLevel thresh="50000"/>
          </a:blip>
          <a:srcRect l="20886" t="8231"/>
          <a:stretch/>
        </p:blipFill>
        <p:spPr>
          <a:xfrm rot="10800000" flipH="1">
            <a:off x="0" y="3891283"/>
            <a:ext cx="4130624" cy="2966716"/>
          </a:xfrm>
          <a:prstGeom prst="rect">
            <a:avLst/>
          </a:prstGeom>
          <a:noFill/>
          <a:ln>
            <a:noFill/>
          </a:ln>
        </p:spPr>
      </p:pic>
      <p:sp>
        <p:nvSpPr>
          <p:cNvPr id="13" name="Rectangle 12">
            <a:extLst>
              <a:ext uri="{FF2B5EF4-FFF2-40B4-BE49-F238E27FC236}">
                <a16:creationId xmlns:a16="http://schemas.microsoft.com/office/drawing/2014/main" id="{B3A599DD-946B-5C81-3578-CCB1FEF47FAE}"/>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BFA4F757-DE06-3957-5643-2E83315EDD1E}"/>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Rectangle 14">
            <a:extLst>
              <a:ext uri="{FF2B5EF4-FFF2-40B4-BE49-F238E27FC236}">
                <a16:creationId xmlns:a16="http://schemas.microsoft.com/office/drawing/2014/main" id="{12B25FDC-91A1-27C5-C9C5-3B98B328E90C}"/>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Oval 15">
            <a:extLst>
              <a:ext uri="{FF2B5EF4-FFF2-40B4-BE49-F238E27FC236}">
                <a16:creationId xmlns:a16="http://schemas.microsoft.com/office/drawing/2014/main" id="{49827000-4AEB-2027-E023-CDF167F382BC}"/>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8FF00337-715C-EBC8-DD14-EB0C20D6EBBC}"/>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1BB88563-50D0-7E0A-3623-2327FD9F7743}"/>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36399981-0E5C-E005-B47D-DA50F2F86B96}"/>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00AD226C-F597-31C4-9838-ED9ACFBACFB6}"/>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152D21A0-5991-3AC1-2399-D1DD13440873}"/>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F7F1B3F5-6800-380B-A82A-6F9DAF3EC7F0}"/>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5CE41388-98CE-C7BD-B535-9A6092A92D40}"/>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56D1A2AA-7890-AAAA-CBDF-16825486A642}"/>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9CB9BDB1-B628-C124-FB85-79E78785555D}"/>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B6822DA4-28E4-1051-A768-0DE866ACA40A}"/>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0843D8EE-1F99-E7A6-55AB-67EEEFB747DE}"/>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61741FF7-DEFD-79EC-FE39-CCA283E6F1E2}"/>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A5B05945-B6B8-F37C-7FD0-42A908136E57}"/>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76AC840E-C901-7A84-1BF3-AE61637B6F2E}"/>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9730B099-00C7-1338-10A7-E87E88F91D89}"/>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FE830F51-5659-5E65-594A-0D1CB4C6769C}"/>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9C7973F6-C0AF-016D-0484-E2571218122E}"/>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C3B8F27B-0A30-EE75-FC1D-D8E3C95CD33E}"/>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FF605F98-8082-5F29-BA28-001C71CA0231}"/>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AEBE9149-CF6C-4254-F514-9FFEAD1E42D1}"/>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2F29BF48-0BD1-0F44-1DC3-206CA1836843}"/>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A576C210-1E4C-B3A4-C374-6EDFA8D33B2E}"/>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FF6FD008-18ED-CB09-C961-A04D78BAFDDD}"/>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03E6DD16-5DA2-B1D1-75C4-DA1159158387}"/>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9511130B-DCFB-546F-7DCE-A283022D330C}"/>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56157AD3-4792-2A64-AFA1-E6FB0A56E9C5}"/>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37BB3D49-8E10-8A34-A772-5ECBC22D0290}"/>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3A43EC20-A5EB-772A-52C4-84EB4B8F3D23}"/>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CBF13B9E-E226-17F1-D802-75BFE81EAF79}"/>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B3BDBFDA-FD46-7E15-0F5C-8589271B99BB}"/>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F0BF29EA-81CB-E056-2F32-A96672A8FC1A}"/>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6244473D-D16A-06BB-FCDF-B49677075FB9}"/>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09FC2F07-DC52-C1BB-A05D-EB8617893B49}"/>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2A2ADDD4-369E-8704-3E91-EA8BFB80936B}"/>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83B7E6A9-C9DC-18C2-122F-8098F8627855}"/>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8D3DB327-08B5-F75D-9F45-03FBCC4AFCD1}"/>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693EB5DB-98F8-D52E-ADE0-B182B921E437}"/>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081252C4-0122-86FF-597C-0A8CBD58FDB0}"/>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37FD7062-8FF8-A1CA-C3F8-AA6B6701C5FB}"/>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89ED79B3-297C-ABC0-2971-5E4E24AEF959}"/>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8C9CBF64-2E21-577D-46C8-B3F8E0192EB8}"/>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14E3A389-9656-C838-3C2F-9512A0114938}"/>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2286A4C9-9104-5C78-360F-CA70EDDF05D0}"/>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831E38F7-73A2-A79C-55E3-BEE2CF4A00E4}"/>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01CE76F7-DDA0-3377-B55F-C7DF4FD7EBD8}"/>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F45B03EC-EEC3-9F4B-4738-D8944331785D}"/>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63A6310E-8E58-13C9-6139-3F223C0C98ED}"/>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Arrow: Chevron 191">
            <a:extLst>
              <a:ext uri="{FF2B5EF4-FFF2-40B4-BE49-F238E27FC236}">
                <a16:creationId xmlns:a16="http://schemas.microsoft.com/office/drawing/2014/main" id="{5D0B15E1-FE90-593C-0F25-4002E84DD80C}"/>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93" name="Arrow: Chevron 192">
            <a:extLst>
              <a:ext uri="{FF2B5EF4-FFF2-40B4-BE49-F238E27FC236}">
                <a16:creationId xmlns:a16="http://schemas.microsoft.com/office/drawing/2014/main" id="{F0E9F4A6-015D-80B4-66C8-EF23CFC35F6C}"/>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94" name="Arrow: Chevron 193">
            <a:extLst>
              <a:ext uri="{FF2B5EF4-FFF2-40B4-BE49-F238E27FC236}">
                <a16:creationId xmlns:a16="http://schemas.microsoft.com/office/drawing/2014/main" id="{2280D8A9-1940-C2C1-6452-356C097FF434}"/>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95" name="Oval 194">
            <a:extLst>
              <a:ext uri="{FF2B5EF4-FFF2-40B4-BE49-F238E27FC236}">
                <a16:creationId xmlns:a16="http://schemas.microsoft.com/office/drawing/2014/main" id="{812CC1EA-3952-E43C-CF51-5C1921E0C162}"/>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0F9F9634-8E1E-F6E0-67E9-51939A32370A}"/>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0816C7C8-52B6-A292-0E8C-18129263DE49}"/>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E9D8AFAA-6C99-A489-7F62-84BA84E08602}"/>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A0567D50-A3F2-5FA4-535E-A02820E30C1B}"/>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8EC6C628-71BC-0E4D-5228-77BFED612FF5}"/>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AA06E0C7-462C-7B7D-D1CA-329FC50468E9}"/>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4B3A057F-C5FE-29C8-064E-1A7D2510793A}"/>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CDCDBB42-68E2-CAE1-DFF7-5E0881ADB7EA}"/>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B8A8321D-3878-4A98-377A-723DFED4975C}"/>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FF77BCF2-C9F5-3845-CD46-E936EC9B2D46}"/>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55FDD085-B8D2-83C9-EFE6-DCEAFB2C4711}"/>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9833AFFD-BBBB-03BC-5813-C69A2EF29C78}"/>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4F25C8FB-7A4E-CB54-761A-8C51A1746365}"/>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77775371-5499-6C86-13CD-794943CA1B44}"/>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979683BE-EB1A-A906-D796-732FA8DB9C95}"/>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EC84FE9C-7A95-1FD0-150F-D91885D55BA1}"/>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28220421-3EAE-797C-3CF3-98425562C08D}"/>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F631CB4A-158D-E815-6047-B86279516A46}"/>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80EDB836-CF20-895B-EB5A-39EE3C94B71F}"/>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6D03E704-44D6-3698-8C11-4FC3568B7E38}"/>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FA5AC693-7CC3-E36F-59A6-2A88E8715F87}"/>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3A46AF13-4F84-39D3-7574-71DE7CB8EA5B}"/>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6A18F82E-6300-225A-9274-F5E947352CFE}"/>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2E4B92D8-B27D-B4BE-CCE2-2072305C782B}"/>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444B85FA-B16E-3251-5535-AEE1FD91A4FA}"/>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7505D256-7D33-A5CD-6165-F878899EB51A}"/>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35811AB9-124D-D06D-B707-828B12065C5B}"/>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FD41EFCB-180B-C5A7-B2DF-FD9A0FEF49C5}"/>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36ACB340-F9F6-EC75-85B2-6F07C2837988}"/>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9395F8C7-0289-636F-1BE8-41C2C7906F15}"/>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D5BD4880-8543-651F-E504-B9CC47A5BAA3}"/>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3E23CA33-706B-8A4D-36A1-4FEF203ED5FC}"/>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7251EA70-B029-B836-62A8-600F819B42BB}"/>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C1C8FC1A-471D-EF62-9192-E5EA8918C6C6}"/>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7CEA7D5E-7B19-C3EF-131C-4B33FF1CC902}"/>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A3C019AC-ED53-B333-5872-1060072A0CA0}"/>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A1F9E5A8-0784-F266-FD6D-7680ABE94BA8}"/>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AF93F487-5F28-F91D-BCE4-F2A40BDDC155}"/>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6FC5782B-E724-CA7C-3AB6-4A19D6D0920F}"/>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FF7E117D-4BB5-9369-FA9E-C10BFDEC75CE}"/>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8" name="Oval 237">
            <a:extLst>
              <a:ext uri="{FF2B5EF4-FFF2-40B4-BE49-F238E27FC236}">
                <a16:creationId xmlns:a16="http://schemas.microsoft.com/office/drawing/2014/main" id="{E7BEBCBB-C412-DFAB-A81C-3DB9118B0057}"/>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9" name="Oval 238">
            <a:extLst>
              <a:ext uri="{FF2B5EF4-FFF2-40B4-BE49-F238E27FC236}">
                <a16:creationId xmlns:a16="http://schemas.microsoft.com/office/drawing/2014/main" id="{45694434-9BE4-740B-3B1D-91C1E219A545}"/>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0" name="Oval 239">
            <a:extLst>
              <a:ext uri="{FF2B5EF4-FFF2-40B4-BE49-F238E27FC236}">
                <a16:creationId xmlns:a16="http://schemas.microsoft.com/office/drawing/2014/main" id="{41E0DBBD-7E15-3F27-9E93-9B8C4567637D}"/>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1" name="Oval 240">
            <a:extLst>
              <a:ext uri="{FF2B5EF4-FFF2-40B4-BE49-F238E27FC236}">
                <a16:creationId xmlns:a16="http://schemas.microsoft.com/office/drawing/2014/main" id="{B95DB473-4E76-623D-7BCC-D1BB50B33AF2}"/>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2" name="Oval 241">
            <a:extLst>
              <a:ext uri="{FF2B5EF4-FFF2-40B4-BE49-F238E27FC236}">
                <a16:creationId xmlns:a16="http://schemas.microsoft.com/office/drawing/2014/main" id="{1BAD2FA7-FEC8-0EBB-7803-17D37B4C6087}"/>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70E2925D-1E3A-5856-36B1-CA0F7FA08439}"/>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ADFB2F16-33F3-A230-1867-CF044FB057EF}"/>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1112861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6" name="Rectangle 5">
            <a:extLst>
              <a:ext uri="{FF2B5EF4-FFF2-40B4-BE49-F238E27FC236}">
                <a16:creationId xmlns:a16="http://schemas.microsoft.com/office/drawing/2014/main" id="{B95B4773-FBE5-BA1A-D30E-8646C116D910}"/>
              </a:ext>
            </a:extLst>
          </p:cNvPr>
          <p:cNvSpPr/>
          <p:nvPr/>
        </p:nvSpPr>
        <p:spPr>
          <a:xfrm flipH="1">
            <a:off x="0" y="0"/>
            <a:ext cx="4876800"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227" name="Google Shape;227;p40"/>
          <p:cNvPicPr preferRelativeResize="0"/>
          <p:nvPr/>
        </p:nvPicPr>
        <p:blipFill>
          <a:blip r:embed="rId3">
            <a:alphaModFix/>
          </a:blip>
          <a:stretch>
            <a:fillRect/>
          </a:stretch>
        </p:blipFill>
        <p:spPr>
          <a:xfrm>
            <a:off x="6305550" y="609943"/>
            <a:ext cx="3867150" cy="5638114"/>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D58643C-46F9-1A24-269F-A2959732C661}"/>
              </a:ext>
            </a:extLst>
          </p:cNvPr>
          <p:cNvSpPr txBox="1"/>
          <p:nvPr/>
        </p:nvSpPr>
        <p:spPr>
          <a:xfrm>
            <a:off x="704850" y="2921169"/>
            <a:ext cx="3467100" cy="1015663"/>
          </a:xfrm>
          <a:prstGeom prst="rect">
            <a:avLst/>
          </a:prstGeom>
          <a:noFill/>
        </p:spPr>
        <p:txBody>
          <a:bodyPr wrap="square">
            <a:spAutoFit/>
          </a:bodyPr>
          <a:lstStyle/>
          <a:p>
            <a:pPr algn="ctr"/>
            <a:r>
              <a:rPr lang="en" sz="3000" b="1" dirty="0">
                <a:solidFill>
                  <a:schemeClr val="bg1"/>
                </a:solidFill>
              </a:rPr>
              <a:t>On The Other Side of TERMINAL</a:t>
            </a:r>
            <a:endParaRPr lang="en-US" sz="3000" dirty="0">
              <a:solidFill>
                <a:schemeClr val="bg1"/>
              </a:solidFill>
            </a:endParaRPr>
          </a:p>
        </p:txBody>
      </p:sp>
      <p:pic>
        <p:nvPicPr>
          <p:cNvPr id="3" name="Google Shape;139;p15">
            <a:extLst>
              <a:ext uri="{FF2B5EF4-FFF2-40B4-BE49-F238E27FC236}">
                <a16:creationId xmlns:a16="http://schemas.microsoft.com/office/drawing/2014/main" id="{F9FA29A8-FABD-56C4-3EE7-6B8584A01543}"/>
              </a:ext>
            </a:extLst>
          </p:cNvPr>
          <p:cNvPicPr preferRelativeResize="0"/>
          <p:nvPr/>
        </p:nvPicPr>
        <p:blipFill rotWithShape="1">
          <a:blip r:embed="rId4">
            <a:alphaModFix amt="75000"/>
            <a:biLevel thresh="25000"/>
          </a:blip>
          <a:srcRect l="20886" t="8231"/>
          <a:stretch/>
        </p:blipFill>
        <p:spPr>
          <a:xfrm>
            <a:off x="0" y="0"/>
            <a:ext cx="4130624" cy="2966716"/>
          </a:xfrm>
          <a:prstGeom prst="rect">
            <a:avLst/>
          </a:prstGeom>
          <a:noFill/>
          <a:ln>
            <a:noFill/>
          </a:ln>
        </p:spPr>
      </p:pic>
      <p:pic>
        <p:nvPicPr>
          <p:cNvPr id="4" name="Google Shape;139;p15">
            <a:extLst>
              <a:ext uri="{FF2B5EF4-FFF2-40B4-BE49-F238E27FC236}">
                <a16:creationId xmlns:a16="http://schemas.microsoft.com/office/drawing/2014/main" id="{7BFEF53D-83C9-CB8E-57B1-4793A52B23AC}"/>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7" name="Rectangle 6">
            <a:extLst>
              <a:ext uri="{FF2B5EF4-FFF2-40B4-BE49-F238E27FC236}">
                <a16:creationId xmlns:a16="http://schemas.microsoft.com/office/drawing/2014/main" id="{7A289356-E369-FD77-DE46-36833D9CC83C}"/>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CA2495BA-E6E0-11F9-F7E8-9115A8C37C6B}"/>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BC68BCF0-2220-1CB4-1BD9-A7A3985FF35B}"/>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9DD42F8F-6EEC-1BD1-AAB8-75842224A467}"/>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811B36D1-82BA-09A1-5486-E3023B7152D4}"/>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FB447F99-7750-40EE-4D53-41004BA3F774}"/>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2C80F998-59D3-1D74-5920-33F2327AB2A6}"/>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F0426AE5-8F53-D0D1-1153-87676AB42EDC}"/>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1206AD60-6707-7C42-B4AA-A7F00EDA1A58}"/>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64023744-D12A-EE04-A50F-FAA1C14A9F8E}"/>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8F9FB7F9-6C0D-0904-E3AE-6EC7AD21DA5F}"/>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67BFE70D-7C32-F2DD-B335-EE243E09C628}"/>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523AC644-9CB9-5282-9048-7C78A4F8FBEF}"/>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2BC42CCD-1586-F8D0-09D0-C39F9FB0F524}"/>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4AD30EE2-B0B5-35EA-275E-767CD611C6B8}"/>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05722E53-A0B1-13E6-EA52-7BEF79AB9132}"/>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B9CBC7D9-43CE-F1B4-2067-172391F88FFA}"/>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32619605-10C7-78A9-C63E-F2485DE50B76}"/>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4B83FE0B-8991-177D-1284-FC28CABFE6E5}"/>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64CB9782-741E-11C8-F769-4B5300F4F9AC}"/>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AB27FBC8-0301-075F-47BE-9BE55F3D77D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A4197AE6-37C1-3A13-2792-59ABE50AEF68}"/>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DFEF4568-4652-4068-5B38-440794D52BED}"/>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6FF71778-8AA4-B223-735F-0872C9C27FCC}"/>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13DEEC81-8419-0955-067A-6EC4EAD61B50}"/>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A64D984C-A573-80DF-2936-F3439D799912}"/>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B7107C2B-29A1-7088-414D-B71EBD19D0CD}"/>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D3C97C31-89B4-AE97-6063-14929035075D}"/>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38597C8F-198B-4C68-BE0B-DA6B324E3AC9}"/>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C6DBD9AD-2DC7-390A-D6B1-A84AAA4EAE20}"/>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FD71006A-BEEE-E7F9-0DEE-21A657318785}"/>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61B3523C-74A8-026E-8DD2-888CD41D61C4}"/>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FCFC5BA9-2C9E-2AB6-981D-96DA965D2E0D}"/>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E6593939-0EB7-A6FE-6ECE-B00DB4106CDC}"/>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7075F9CA-48AB-151B-ADBB-C657FD8F5DD3}"/>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487490B9-239F-FF09-353E-C0F6DC4C51D5}"/>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E26B41BB-912B-8330-7E05-AC97AA621639}"/>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E9DBB785-8E3C-F04B-27CA-ADB731FD9FCD}"/>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AD84B5B5-494A-03D4-90C0-6B2230E3BF00}"/>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964DA03A-09FE-1A5F-F04A-8F932BB5F94A}"/>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F620A0EA-756C-1B8C-3CD1-8B668CADEF93}"/>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1E7824EA-8977-003C-E805-052486D36C29}"/>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F7718A8D-4B1C-928D-D006-1F0E5A1C7BF6}"/>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D66E1A7C-6306-580D-6E98-D7A0E8163260}"/>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03FDAFF7-EB43-A2B9-7E40-3B95F16DB496}"/>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1980086B-B3CA-DFCF-6F24-3B33DC3E0A39}"/>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4B70A12E-3B31-7F5F-F307-DD2ECA8E293B}"/>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AC00738C-EE0D-BDCC-5375-6C53A0088151}"/>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76BDA8A-D4CC-A4B7-EDDD-798BF60FB12F}"/>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D07AF8BB-2B15-F53A-0457-7424204D2D83}"/>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1B69BCD7-FA68-9545-C0A1-BAB60BA45D55}"/>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Arrow: Chevron 57">
            <a:extLst>
              <a:ext uri="{FF2B5EF4-FFF2-40B4-BE49-F238E27FC236}">
                <a16:creationId xmlns:a16="http://schemas.microsoft.com/office/drawing/2014/main" id="{E71F4999-B958-2705-46CE-2C1A867890F2}"/>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59" name="Arrow: Chevron 58">
            <a:extLst>
              <a:ext uri="{FF2B5EF4-FFF2-40B4-BE49-F238E27FC236}">
                <a16:creationId xmlns:a16="http://schemas.microsoft.com/office/drawing/2014/main" id="{6C12C53C-1354-D09C-7743-CD738F38F067}"/>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0" name="Arrow: Chevron 59">
            <a:extLst>
              <a:ext uri="{FF2B5EF4-FFF2-40B4-BE49-F238E27FC236}">
                <a16:creationId xmlns:a16="http://schemas.microsoft.com/office/drawing/2014/main" id="{4A7660CE-63E9-8EC8-F777-7319981716CD}"/>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1" name="Oval 60">
            <a:extLst>
              <a:ext uri="{FF2B5EF4-FFF2-40B4-BE49-F238E27FC236}">
                <a16:creationId xmlns:a16="http://schemas.microsoft.com/office/drawing/2014/main" id="{9C4430B3-B50E-351C-C562-C3BFBE88E537}"/>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2" name="Oval 61">
            <a:extLst>
              <a:ext uri="{FF2B5EF4-FFF2-40B4-BE49-F238E27FC236}">
                <a16:creationId xmlns:a16="http://schemas.microsoft.com/office/drawing/2014/main" id="{C84F73BE-A01C-259A-BE87-CA6132C323B3}"/>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3" name="Oval 62">
            <a:extLst>
              <a:ext uri="{FF2B5EF4-FFF2-40B4-BE49-F238E27FC236}">
                <a16:creationId xmlns:a16="http://schemas.microsoft.com/office/drawing/2014/main" id="{7E009E52-477C-A787-075E-FADAF1167FA1}"/>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2" name="Oval 191">
            <a:extLst>
              <a:ext uri="{FF2B5EF4-FFF2-40B4-BE49-F238E27FC236}">
                <a16:creationId xmlns:a16="http://schemas.microsoft.com/office/drawing/2014/main" id="{346E3236-165A-7B85-A45D-39A69A866073}"/>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3" name="Oval 192">
            <a:extLst>
              <a:ext uri="{FF2B5EF4-FFF2-40B4-BE49-F238E27FC236}">
                <a16:creationId xmlns:a16="http://schemas.microsoft.com/office/drawing/2014/main" id="{50CCDFAF-E7E9-9F94-D59A-D60E075CEC4C}"/>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4" name="Oval 193">
            <a:extLst>
              <a:ext uri="{FF2B5EF4-FFF2-40B4-BE49-F238E27FC236}">
                <a16:creationId xmlns:a16="http://schemas.microsoft.com/office/drawing/2014/main" id="{66BAA014-C7B5-4323-351D-C924A30A4738}"/>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5" name="Oval 194">
            <a:extLst>
              <a:ext uri="{FF2B5EF4-FFF2-40B4-BE49-F238E27FC236}">
                <a16:creationId xmlns:a16="http://schemas.microsoft.com/office/drawing/2014/main" id="{5FA14177-739B-40D1-A0AF-192A0ECD65F3}"/>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930A7E22-5732-9467-F688-064E0F847B2A}"/>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140CEBCB-5F17-EC39-12D5-20C8B34FBEDE}"/>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5E03EABA-B455-0D51-31F2-14953FF97F8A}"/>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F8D5F494-7C35-B646-10AD-AA7337E9975B}"/>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7022A314-1388-1418-46C5-9565C7D18F02}"/>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B1D9674B-7782-0328-75C7-6674D4A7C537}"/>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2B04BC12-8761-E4C8-3F13-2EE4091EC94F}"/>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D55E1959-EB11-F99D-64A1-22F20B6F3310}"/>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7DA64379-1241-D31F-80B9-D9A13459C5D3}"/>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4DFEF651-397D-2E81-B9B4-B0017CE5B595}"/>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E8FC7370-7745-991F-66DC-908B486E5442}"/>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3F28150A-DDB3-C4DA-0FDE-04E6540F6F77}"/>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DDF6AF49-2534-AA2E-150D-B9A5E2AC7633}"/>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04D7D3AB-0242-E7FF-E41B-E66CD9938354}"/>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42EB4BF8-3900-7255-1C4C-6B385FCC3FC8}"/>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22A7E694-F2A3-9444-9AD7-C54DCDA54501}"/>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3C0641A6-6204-680A-00D8-351C55FE71D2}"/>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77FC8227-EA5F-BA15-66DC-F08FA7EDD63C}"/>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46CECC91-1203-18B9-F7F6-FDDDF4ABB150}"/>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30F7C3A5-7B7C-1ACD-0F88-B400D9CF3C3C}"/>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118B195C-D03D-32C1-7501-93DD844A5385}"/>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C65FA7D1-8C6A-9359-3E5D-BF6354E29341}"/>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D9C9F0A7-5031-BBE4-0D31-5CC127BDB90E}"/>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9CF38A54-256A-A25F-4E37-FA2FB918CE52}"/>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0AE568C6-84F5-DA6A-CA57-81A80FE9F74D}"/>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CE8C3CFC-8843-2214-1082-FB239E83F3F1}"/>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6B21FD47-6838-5CFF-AA03-CE142DF8A279}"/>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9704F028-662B-DD10-A68E-B40915AEF408}"/>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800075A9-DAAE-F915-506E-927680E5DE04}"/>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0356686F-9CF2-11E0-E472-2E61AEA88C89}"/>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94DAEF94-6E40-1175-FF7B-5EE5BCC28689}"/>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1AA77964-AB35-2CF0-FACB-F5EE87A0B6F5}"/>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747B1699-7B59-849B-DBF3-CC8BB658AA87}"/>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3B72FDFF-6F6C-DF48-A725-5D95092F2C0A}"/>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9C1DD8A4-67D3-6F7B-DF6E-BBABFBBB0B2D}"/>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40EA41DA-5870-452A-6D58-E7DEFBDE0F3F}"/>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DA4000EC-D873-BC5C-412B-D51B4984665E}"/>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F0C20D09-9859-0173-8C10-EB746FD42867}"/>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E539DC74-80F0-AC02-81ED-CF04CD2607C1}"/>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0D805708-D398-8C89-6121-AB0DCB5D7CD1}"/>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4BA41A99-CCBB-B661-49EC-88E4F2F8AFDC}"/>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70FECF0A-093E-E635-9288-D29DB55BF3F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89E3166-FCB9-EFF2-B777-EF1B89C104FC}"/>
              </a:ext>
            </a:extLst>
          </p:cNvPr>
          <p:cNvSpPr/>
          <p:nvPr/>
        </p:nvSpPr>
        <p:spPr>
          <a:xfrm flipH="1">
            <a:off x="0" y="0"/>
            <a:ext cx="4876800"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2" name="TextBox 1">
            <a:extLst>
              <a:ext uri="{FF2B5EF4-FFF2-40B4-BE49-F238E27FC236}">
                <a16:creationId xmlns:a16="http://schemas.microsoft.com/office/drawing/2014/main" id="{66EA2B2E-025A-8557-1E5C-72AB4E26C11B}"/>
              </a:ext>
            </a:extLst>
          </p:cNvPr>
          <p:cNvSpPr txBox="1"/>
          <p:nvPr/>
        </p:nvSpPr>
        <p:spPr>
          <a:xfrm>
            <a:off x="352425" y="2459504"/>
            <a:ext cx="4171950" cy="1938992"/>
          </a:xfrm>
          <a:prstGeom prst="rect">
            <a:avLst/>
          </a:prstGeom>
          <a:noFill/>
        </p:spPr>
        <p:txBody>
          <a:bodyPr wrap="square">
            <a:spAutoFit/>
          </a:bodyPr>
          <a:lstStyle/>
          <a:p>
            <a:pPr algn="ctr"/>
            <a:r>
              <a:rPr lang="en" sz="3000" b="1" dirty="0">
                <a:solidFill>
                  <a:schemeClr val="bg1"/>
                </a:solidFill>
              </a:rPr>
              <a:t>ASCO TAPUR Molecular </a:t>
            </a:r>
            <a:r>
              <a:rPr lang="en" sz="3000" b="1" dirty="0" err="1">
                <a:solidFill>
                  <a:schemeClr val="bg1"/>
                </a:solidFill>
              </a:rPr>
              <a:t>Tumour</a:t>
            </a:r>
            <a:r>
              <a:rPr lang="en" sz="3000" b="1" dirty="0">
                <a:solidFill>
                  <a:schemeClr val="bg1"/>
                </a:solidFill>
              </a:rPr>
              <a:t> Board Member (Patient Advocate)</a:t>
            </a:r>
            <a:endParaRPr lang="en-US" sz="3000" dirty="0">
              <a:solidFill>
                <a:schemeClr val="bg1"/>
              </a:solidFill>
            </a:endParaRPr>
          </a:p>
        </p:txBody>
      </p:sp>
      <p:pic>
        <p:nvPicPr>
          <p:cNvPr id="3" name="Google Shape;139;p15">
            <a:extLst>
              <a:ext uri="{FF2B5EF4-FFF2-40B4-BE49-F238E27FC236}">
                <a16:creationId xmlns:a16="http://schemas.microsoft.com/office/drawing/2014/main" id="{94F94592-4D66-6E44-4B6B-73B3EB2C0B42}"/>
              </a:ext>
            </a:extLst>
          </p:cNvPr>
          <p:cNvPicPr preferRelativeResize="0"/>
          <p:nvPr/>
        </p:nvPicPr>
        <p:blipFill rotWithShape="1">
          <a:blip r:embed="rId3">
            <a:alphaModFix amt="75000"/>
            <a:biLevel thresh="25000"/>
          </a:blip>
          <a:srcRect l="20886" t="8231"/>
          <a:stretch/>
        </p:blipFill>
        <p:spPr>
          <a:xfrm>
            <a:off x="0" y="0"/>
            <a:ext cx="4130624" cy="2966716"/>
          </a:xfrm>
          <a:prstGeom prst="rect">
            <a:avLst/>
          </a:prstGeom>
          <a:noFill/>
          <a:ln>
            <a:noFill/>
          </a:ln>
        </p:spPr>
      </p:pic>
      <p:pic>
        <p:nvPicPr>
          <p:cNvPr id="4" name="Google Shape;139;p15">
            <a:extLst>
              <a:ext uri="{FF2B5EF4-FFF2-40B4-BE49-F238E27FC236}">
                <a16:creationId xmlns:a16="http://schemas.microsoft.com/office/drawing/2014/main" id="{807ADEFC-B12F-5FA3-6BDB-0F68A2A4F5DD}"/>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7" name="Rectangle 6">
            <a:extLst>
              <a:ext uri="{FF2B5EF4-FFF2-40B4-BE49-F238E27FC236}">
                <a16:creationId xmlns:a16="http://schemas.microsoft.com/office/drawing/2014/main" id="{93236BDB-C7D5-F564-7832-67D55616823B}"/>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B26C7041-48D6-92AB-A099-1D85F3192E02}"/>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Rectangle 8">
            <a:extLst>
              <a:ext uri="{FF2B5EF4-FFF2-40B4-BE49-F238E27FC236}">
                <a16:creationId xmlns:a16="http://schemas.microsoft.com/office/drawing/2014/main" id="{AA342636-1F5A-6342-1781-FC062BAEC6BD}"/>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D0E50177-BA31-FC3C-F10B-CDEBB364C4E5}"/>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7A062C35-7E43-FF22-214D-DF85A1F07846}"/>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710B0C4C-A4E8-D41F-AA5A-2A09F7CB27A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DD999BF1-115E-22ED-54BE-E46AC8899BD5}"/>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26286BAE-75CE-A1D1-E823-3A9782DE67EB}"/>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4ADECD08-D292-EAC7-5A1F-0B357F1F7517}"/>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DE22CF65-EAC6-1F74-72A7-F972D20B6F1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9EF8FFF9-443E-1596-A17D-DA4ED8B3205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C6DA08A3-2B75-C4BF-A4DB-7453C9901E98}"/>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0DA9FECC-CE66-B3DB-E7B0-57CC1BDABF80}"/>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9FB69A7A-D9A4-D7DD-46AA-64B56EE3A9D8}"/>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E637C11E-F1B5-B55D-D5F8-0B904041476C}"/>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7C4DE9A0-9195-CA38-A1C8-E2A39C87DFD9}"/>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A7DEDCB2-2077-013B-6095-59CE571A973E}"/>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480D3957-3693-B1BB-2ACB-D624B7EEE4C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099AE810-15D9-2C35-9AB3-F241A04A3F5B}"/>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751A8A1D-B368-9B14-4517-B554C6760227}"/>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35FAE82C-DBA5-6C74-AC09-4AF001037A4D}"/>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36155F87-623B-E84F-EFCC-9A1EB0B288C4}"/>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82A838D7-30BB-251E-64C2-1B3A1E25A723}"/>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EB083391-4685-3E6A-D70E-79E6FBCCAEA9}"/>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299675FB-405E-4475-5A47-657DEADABEAD}"/>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6F5D8700-81AA-6280-633C-80C656ACF3DB}"/>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8EF2AD83-8999-CBFF-9A98-56A93FC16983}"/>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E1203D9A-BDB3-B3D6-737A-F841D839B374}"/>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8A9DFA45-4DD9-17E7-2855-D177EFFD9034}"/>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5240F238-329D-B0DF-D53A-448210C35795}"/>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B05F2EEF-6F2E-B993-E540-C3F3360A6C0B}"/>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DE5F1121-785F-A701-5E75-4E4FD2B82CE1}"/>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2780C662-63B5-9BDA-37F9-D2EB121D19B6}"/>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E7498237-8C93-EEF3-C252-E01B46D75E42}"/>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2B8CC86B-AB07-905A-EED7-E27F518BCA71}"/>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5DDAFAAD-6CEF-983B-B783-C6596FEFF47F}"/>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EE0888F2-5DE6-FCF8-5D14-BE086408EF5D}"/>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4F3A0232-482F-0C70-BE32-F1F71260D9AA}"/>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14EFD448-A046-FA8D-5A9C-E4EDA4283DF3}"/>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B1595F68-7138-CBDA-2B7F-88C8AA940EF9}"/>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CCA32471-AD26-1D79-99A8-EAB21135E1C7}"/>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E67B6A76-3ABE-0D17-CC4D-5EA6278DA45E}"/>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8A2F842D-7B83-F795-667B-8ED307E6F3B4}"/>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2B2AE5BE-5DE1-D048-8FF3-FF2EC7CFCE35}"/>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8E4ACA10-A1B4-D89A-0886-162328A21708}"/>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988B0598-D8E4-C836-5722-11F79A6CDFB9}"/>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E13CABA6-BAD5-18D9-9918-DAE609FAF4F3}"/>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2650AFF1-3865-94C5-6123-4463D81BF58D}"/>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52FC5F9-47F5-3CB1-8CE5-8D30F2D79A91}"/>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7D25DE60-7E33-D996-AEB0-CDF5BD4C0A9A}"/>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6877B32E-5D5F-CF35-D162-6A62E5B5105A}"/>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Arrow: Chevron 57">
            <a:extLst>
              <a:ext uri="{FF2B5EF4-FFF2-40B4-BE49-F238E27FC236}">
                <a16:creationId xmlns:a16="http://schemas.microsoft.com/office/drawing/2014/main" id="{09FF9844-11D4-ABB0-8DDA-96541C3BF93F}"/>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59" name="Arrow: Chevron 58">
            <a:extLst>
              <a:ext uri="{FF2B5EF4-FFF2-40B4-BE49-F238E27FC236}">
                <a16:creationId xmlns:a16="http://schemas.microsoft.com/office/drawing/2014/main" id="{CD53C4D7-92B4-6F04-752D-AC5FD62807AF}"/>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0" name="Arrow: Chevron 59">
            <a:extLst>
              <a:ext uri="{FF2B5EF4-FFF2-40B4-BE49-F238E27FC236}">
                <a16:creationId xmlns:a16="http://schemas.microsoft.com/office/drawing/2014/main" id="{08D49613-1F01-5711-253E-45DA2E077219}"/>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1" name="Oval 60">
            <a:extLst>
              <a:ext uri="{FF2B5EF4-FFF2-40B4-BE49-F238E27FC236}">
                <a16:creationId xmlns:a16="http://schemas.microsoft.com/office/drawing/2014/main" id="{AFE71DB8-9D54-326B-CC3B-D2F624409A66}"/>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2" name="Oval 61">
            <a:extLst>
              <a:ext uri="{FF2B5EF4-FFF2-40B4-BE49-F238E27FC236}">
                <a16:creationId xmlns:a16="http://schemas.microsoft.com/office/drawing/2014/main" id="{7C59795C-AD54-1184-8F88-9C24745AF8CB}"/>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3" name="Oval 62">
            <a:extLst>
              <a:ext uri="{FF2B5EF4-FFF2-40B4-BE49-F238E27FC236}">
                <a16:creationId xmlns:a16="http://schemas.microsoft.com/office/drawing/2014/main" id="{26912F3D-3512-839D-377D-4277DCBC3D2F}"/>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2" name="Oval 191">
            <a:extLst>
              <a:ext uri="{FF2B5EF4-FFF2-40B4-BE49-F238E27FC236}">
                <a16:creationId xmlns:a16="http://schemas.microsoft.com/office/drawing/2014/main" id="{02E988FE-B8D5-CC60-9184-E84EF574C21F}"/>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3" name="Oval 192">
            <a:extLst>
              <a:ext uri="{FF2B5EF4-FFF2-40B4-BE49-F238E27FC236}">
                <a16:creationId xmlns:a16="http://schemas.microsoft.com/office/drawing/2014/main" id="{0C6A27A2-3D0E-3151-2C07-E64CE05B3B7A}"/>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4" name="Oval 193">
            <a:extLst>
              <a:ext uri="{FF2B5EF4-FFF2-40B4-BE49-F238E27FC236}">
                <a16:creationId xmlns:a16="http://schemas.microsoft.com/office/drawing/2014/main" id="{B88EB6FB-2598-9674-72C4-285C01A26BDE}"/>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5" name="Oval 194">
            <a:extLst>
              <a:ext uri="{FF2B5EF4-FFF2-40B4-BE49-F238E27FC236}">
                <a16:creationId xmlns:a16="http://schemas.microsoft.com/office/drawing/2014/main" id="{3B6B0541-FE9C-858D-D470-14E7CC696180}"/>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33639851-2512-A7EF-8112-7A484A4B8205}"/>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0E4929C9-3D5D-C2E3-000F-C205651C0E39}"/>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0CAEC3A8-C053-6428-5593-2972E54FBCF6}"/>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173A493F-6ADC-C68F-B914-693DCDFEB360}"/>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9A52F64F-268E-1FE8-8FC2-72DBC7CBD021}"/>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7ACD0CCD-8C79-6402-015E-55E5B0780E37}"/>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7BFE4459-3947-3878-DC65-E74EC9AF7426}"/>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84EBA287-6DF6-7770-6027-CD51C229AEB9}"/>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5E9CF78A-8A5B-F8B8-B7DF-20A6E8DD1A95}"/>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A5B09CAD-C848-C5CD-2344-093E328B256B}"/>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57F19105-D196-0F8D-1751-9291706D285C}"/>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40D318CF-3AA0-1110-CFBB-3708A24354DD}"/>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D8F1F412-6DEC-0F68-A01E-74F844B49652}"/>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7296AD74-655F-0C8E-69C9-A1566A573D65}"/>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936E4BB9-B2FF-7ED9-928C-1B98264A3B5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1BA30877-C25C-CC33-FC2B-5702F45F248A}"/>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EFE3E252-EF5B-0995-6010-CE0AE57F010E}"/>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8EB4F909-EC12-D9C7-1314-09A6630FB8DA}"/>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4DD20AAC-684C-EA7F-BBEA-0162E8D87578}"/>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D1D98B77-4B0E-4180-249F-8F222BB766E9}"/>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CCFAB935-813C-2D5F-CF47-B6DDD340851D}"/>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B7395CC9-5004-F2E3-DBD7-916D3DF4C26D}"/>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56D35D4C-C6CA-261C-DCA5-5E9A6C7857EA}"/>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88CC2099-BBAC-198F-D25D-D18A263A26D4}"/>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A49AA8FB-E8A5-5D51-BD54-D94AAA8FC476}"/>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65751BE1-CA15-FF81-5950-EA466D59631F}"/>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337FE623-029A-04A4-FC8D-BA143E10D5A5}"/>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A469E410-7A6B-D22B-729E-7169A556D791}"/>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E271800A-6704-6FCA-40A2-B58E21BE9329}"/>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9555D675-00F7-AAC7-A3E1-48D661835D93}"/>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54A90330-41A0-471F-888A-2DB7F8B57C70}"/>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5316BB29-9C58-A08D-AEC4-702EC70254F8}"/>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C9930B77-A8D1-7BF8-9CFA-BA25606B7EBC}"/>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647F0FE0-9AAC-E043-236B-091EB2646F82}"/>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CEF696E3-4BF1-F8CD-9106-93B12018CCBA}"/>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137CB473-4803-E670-D545-ED25A5B4D6AA}"/>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B1FEC4D9-DE9D-7C00-361A-F6BAA9B13FF7}"/>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D161179C-A231-401A-8D49-21F93889703E}"/>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AE19B7FF-C5D9-093E-F55E-AC8CED1F62F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AB32B5E5-C3D8-D0FA-A1B2-E7CBCAA2E90A}"/>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4AC7F917-13A2-823B-FF18-DF15E4F59831}"/>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pic>
        <p:nvPicPr>
          <p:cNvPr id="238" name="Picture 237" descr="A screenshot of a website&#10;&#10;Description automatically generated">
            <a:extLst>
              <a:ext uri="{FF2B5EF4-FFF2-40B4-BE49-F238E27FC236}">
                <a16:creationId xmlns:a16="http://schemas.microsoft.com/office/drawing/2014/main" id="{0384ED0F-819D-2123-F251-0B700AB8A0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8661" y="1341903"/>
            <a:ext cx="6424046" cy="41741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7064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50A339FF-0A52-1329-5931-5C0D6B96B0D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5D8DD1-1052-5D69-1A07-4A7B82D8E49C}"/>
              </a:ext>
            </a:extLst>
          </p:cNvPr>
          <p:cNvSpPr/>
          <p:nvPr/>
        </p:nvSpPr>
        <p:spPr>
          <a:xfrm flipH="1">
            <a:off x="0" y="3429000"/>
            <a:ext cx="12192000" cy="3429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364DA01C-951C-E38A-15EB-592192F3A8D4}"/>
              </a:ext>
            </a:extLst>
          </p:cNvPr>
          <p:cNvSpPr txBox="1"/>
          <p:nvPr/>
        </p:nvSpPr>
        <p:spPr>
          <a:xfrm>
            <a:off x="2495550" y="553511"/>
            <a:ext cx="7200900" cy="523220"/>
          </a:xfrm>
          <a:prstGeom prst="rect">
            <a:avLst/>
          </a:prstGeom>
          <a:noFill/>
        </p:spPr>
        <p:txBody>
          <a:bodyPr wrap="square">
            <a:spAutoFit/>
          </a:bodyPr>
          <a:lstStyle/>
          <a:p>
            <a:pPr algn="ctr"/>
            <a:r>
              <a:rPr lang="en" sz="2800" b="1" dirty="0"/>
              <a:t>The Princess Margaret Cancer Foundation</a:t>
            </a:r>
            <a:endParaRPr lang="en-US" sz="2800" dirty="0"/>
          </a:p>
        </p:txBody>
      </p:sp>
      <p:pic>
        <p:nvPicPr>
          <p:cNvPr id="10" name="Google Shape;139;p15">
            <a:extLst>
              <a:ext uri="{FF2B5EF4-FFF2-40B4-BE49-F238E27FC236}">
                <a16:creationId xmlns:a16="http://schemas.microsoft.com/office/drawing/2014/main" id="{C10CFBFB-831B-266D-8169-E4686A688D2B}"/>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12" name="Google Shape;139;p15">
            <a:extLst>
              <a:ext uri="{FF2B5EF4-FFF2-40B4-BE49-F238E27FC236}">
                <a16:creationId xmlns:a16="http://schemas.microsoft.com/office/drawing/2014/main" id="{915FC65D-A97D-C575-8BC3-925916352D6D}"/>
              </a:ext>
            </a:extLst>
          </p:cNvPr>
          <p:cNvPicPr preferRelativeResize="0"/>
          <p:nvPr/>
        </p:nvPicPr>
        <p:blipFill rotWithShape="1">
          <a:blip r:embed="rId5">
            <a:alphaModFix amt="75000"/>
            <a:biLevel thresh="50000"/>
          </a:blip>
          <a:srcRect l="20886" t="8231"/>
          <a:stretch/>
        </p:blipFill>
        <p:spPr>
          <a:xfrm rot="10800000" flipH="1">
            <a:off x="0" y="3891283"/>
            <a:ext cx="4130624" cy="2966716"/>
          </a:xfrm>
          <a:prstGeom prst="rect">
            <a:avLst/>
          </a:prstGeom>
          <a:noFill/>
          <a:ln>
            <a:noFill/>
          </a:ln>
        </p:spPr>
      </p:pic>
      <p:pic>
        <p:nvPicPr>
          <p:cNvPr id="4" name="Picture 3">
            <a:extLst>
              <a:ext uri="{FF2B5EF4-FFF2-40B4-BE49-F238E27FC236}">
                <a16:creationId xmlns:a16="http://schemas.microsoft.com/office/drawing/2014/main" id="{B7646725-D0D3-AE80-F5A2-3F21CD333258}"/>
              </a:ext>
            </a:extLst>
          </p:cNvPr>
          <p:cNvPicPr>
            <a:picLocks noChangeAspect="1"/>
          </p:cNvPicPr>
          <p:nvPr/>
        </p:nvPicPr>
        <p:blipFill>
          <a:blip r:embed="rId6"/>
          <a:stretch>
            <a:fillRect/>
          </a:stretch>
        </p:blipFill>
        <p:spPr>
          <a:xfrm>
            <a:off x="1400175" y="1664197"/>
            <a:ext cx="9391650" cy="469582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54B28B1B-01B4-911A-2B0B-A1F93E684B75}"/>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F3D3656A-E784-0D13-C869-1C8EAE595DAD}"/>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8B6264C4-E8E1-0B25-BAC9-EBC79D2DB1A1}"/>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F6DB9F73-9C33-3F54-30EC-22E67DFD878A}"/>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362DF843-CEB6-90F0-BEA8-CEFA34FD90C4}"/>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C2F9EB1C-F271-A1B5-CFF3-F83E1711DCB4}"/>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80586CC9-A129-7653-9562-F0E313DC01AE}"/>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E1CAC2BF-C4D4-500D-03D9-A90D79BC1A13}"/>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336BAB55-5E12-EB77-D65F-445E91095701}"/>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8553F363-EDD5-2224-8B7D-2B2F7265607E}"/>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D486947B-83D9-0016-0082-18794D098E31}"/>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3CDC1258-FE95-C66E-6354-5ADF9A1D5BA9}"/>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B9B1D4DD-6A85-8BE4-022A-D9758B3C6F5D}"/>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DDC27549-C25E-E4BD-AD87-F11994926012}"/>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7E6DD5CD-91D7-272A-5A04-30876DED9EC9}"/>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6FF92EA1-14C9-973B-3F0B-F9BABE7F8ACF}"/>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75333ED2-A4F7-35B7-991E-576F75A91225}"/>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195E578E-12D1-6E9A-A5FD-198153126BE4}"/>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722A4443-3079-1669-7E8E-CE06829F9049}"/>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DCC4031A-4519-9406-0C37-BA04080A4581}"/>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BF963F30-3268-8E00-3267-C96DE2FBF47F}"/>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688470D5-7A28-832C-9D45-DD94BA8AEBA8}"/>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D4F45AC4-D633-24C3-BDE7-FB5B2AB2AAAE}"/>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9BE8B492-BB20-ABD2-48E3-329B7CA54072}"/>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A2AA7CDD-4EF6-DB99-C3D0-9D2856957C0A}"/>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64BD3CAA-8A76-8C85-36A0-0DE19AB88E20}"/>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83ACAF16-7B26-71AE-FF26-5ACA8BB2D1A8}"/>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F5838E1C-2A8D-0DB9-1497-33D99ECD61E3}"/>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8D31E2FC-2823-9334-1348-3EF674FC9310}"/>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72105673-1237-9D3D-201E-2313D7F2DEAF}"/>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C7025A10-95ED-9EB6-F770-89FF25022D67}"/>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971E8059-679F-4C1D-A80F-D5060CEA33C4}"/>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3770A797-CDCD-3ED9-3959-D41DD2D75652}"/>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6A6E5F91-D076-4163-3F5E-305A086091C8}"/>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90C14A1C-936E-B565-954C-725E53BBF00B}"/>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CBB8021B-8CC9-A124-1C6E-FDFF7BACCD48}"/>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BB67C093-A086-7E1D-038A-4E97C36059F2}"/>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C9DF8B30-B0D8-C36F-7934-42F83E0F7A43}"/>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D8D6975E-546B-18BE-98AF-78E8B7AF72AE}"/>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2155226A-1534-C781-9F51-F0DF97E32A71}"/>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FA918AD9-63F4-F849-D258-06A13BF6204E}"/>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1226B754-29AB-691A-69BD-B75C36C9138E}"/>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E5F60958-48CE-F6ED-5F7C-ABDE37A4ED8A}"/>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B7D2F195-8761-0CC9-EFCC-F1A84CC3492D}"/>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C8922A20-0BBF-1A3A-1F08-9507805DFD30}"/>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36D4B818-9EBC-A272-68AB-1E2678CF1F35}"/>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159AA1F5-5C9E-30FB-63D0-97EF64FAA533}"/>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72841362-F694-5189-7A60-AB6DFC9B920B}"/>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B0FFADBF-0742-8544-BCD8-6F1D02263540}"/>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9A71F52E-E12C-DA62-D1CD-F7B310EF7A32}"/>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56DCA236-85B4-C590-A6C9-395861A5424C}"/>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Arrow: Chevron 64">
            <a:extLst>
              <a:ext uri="{FF2B5EF4-FFF2-40B4-BE49-F238E27FC236}">
                <a16:creationId xmlns:a16="http://schemas.microsoft.com/office/drawing/2014/main" id="{68DC528B-9A6D-6A38-4E70-E5E9987ADFE4}"/>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6" name="Arrow: Chevron 65">
            <a:extLst>
              <a:ext uri="{FF2B5EF4-FFF2-40B4-BE49-F238E27FC236}">
                <a16:creationId xmlns:a16="http://schemas.microsoft.com/office/drawing/2014/main" id="{7F3C3A84-4977-F2BD-4E4F-21F2D6E4153B}"/>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7" name="Arrow: Chevron 66">
            <a:extLst>
              <a:ext uri="{FF2B5EF4-FFF2-40B4-BE49-F238E27FC236}">
                <a16:creationId xmlns:a16="http://schemas.microsoft.com/office/drawing/2014/main" id="{68DFEB65-A5D3-73E4-4452-1B5670FD8014}"/>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8" name="Oval 67">
            <a:extLst>
              <a:ext uri="{FF2B5EF4-FFF2-40B4-BE49-F238E27FC236}">
                <a16:creationId xmlns:a16="http://schemas.microsoft.com/office/drawing/2014/main" id="{B87CA04E-024A-6883-5918-10630A6DD6A5}"/>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9" name="Oval 68">
            <a:extLst>
              <a:ext uri="{FF2B5EF4-FFF2-40B4-BE49-F238E27FC236}">
                <a16:creationId xmlns:a16="http://schemas.microsoft.com/office/drawing/2014/main" id="{78EDD2AD-4EA8-F88B-371B-2A7A774BFB66}"/>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0" name="Oval 69">
            <a:extLst>
              <a:ext uri="{FF2B5EF4-FFF2-40B4-BE49-F238E27FC236}">
                <a16:creationId xmlns:a16="http://schemas.microsoft.com/office/drawing/2014/main" id="{D970366B-3188-93D1-0C8A-A7E93915E7FE}"/>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1" name="Oval 70">
            <a:extLst>
              <a:ext uri="{FF2B5EF4-FFF2-40B4-BE49-F238E27FC236}">
                <a16:creationId xmlns:a16="http://schemas.microsoft.com/office/drawing/2014/main" id="{1C5B6402-2B00-0BA4-F4A8-701A98DF530B}"/>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2" name="Oval 71">
            <a:extLst>
              <a:ext uri="{FF2B5EF4-FFF2-40B4-BE49-F238E27FC236}">
                <a16:creationId xmlns:a16="http://schemas.microsoft.com/office/drawing/2014/main" id="{181479FA-41EB-6FD1-5332-525CB522E57C}"/>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3" name="Oval 72">
            <a:extLst>
              <a:ext uri="{FF2B5EF4-FFF2-40B4-BE49-F238E27FC236}">
                <a16:creationId xmlns:a16="http://schemas.microsoft.com/office/drawing/2014/main" id="{19E27C9F-BDAE-DB25-2597-9F6172C7F056}"/>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4" name="Oval 73">
            <a:extLst>
              <a:ext uri="{FF2B5EF4-FFF2-40B4-BE49-F238E27FC236}">
                <a16:creationId xmlns:a16="http://schemas.microsoft.com/office/drawing/2014/main" id="{8FF8B4E4-C04D-DD88-EAB9-DC067D031E03}"/>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5" name="Oval 74">
            <a:extLst>
              <a:ext uri="{FF2B5EF4-FFF2-40B4-BE49-F238E27FC236}">
                <a16:creationId xmlns:a16="http://schemas.microsoft.com/office/drawing/2014/main" id="{0A4EC89D-D477-A9C8-B664-02150FC9D627}"/>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6" name="Oval 75">
            <a:extLst>
              <a:ext uri="{FF2B5EF4-FFF2-40B4-BE49-F238E27FC236}">
                <a16:creationId xmlns:a16="http://schemas.microsoft.com/office/drawing/2014/main" id="{53A29762-44E0-8921-9D6D-0545963748FE}"/>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7" name="Oval 76">
            <a:extLst>
              <a:ext uri="{FF2B5EF4-FFF2-40B4-BE49-F238E27FC236}">
                <a16:creationId xmlns:a16="http://schemas.microsoft.com/office/drawing/2014/main" id="{E4A0C72E-5ADA-0692-09F2-B92D6BC675D3}"/>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8" name="Oval 77">
            <a:extLst>
              <a:ext uri="{FF2B5EF4-FFF2-40B4-BE49-F238E27FC236}">
                <a16:creationId xmlns:a16="http://schemas.microsoft.com/office/drawing/2014/main" id="{EA637BFA-1A63-7916-BDDA-3BC042733C7B}"/>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9" name="Oval 78">
            <a:extLst>
              <a:ext uri="{FF2B5EF4-FFF2-40B4-BE49-F238E27FC236}">
                <a16:creationId xmlns:a16="http://schemas.microsoft.com/office/drawing/2014/main" id="{9CFDB2DC-A629-BBD8-5B97-BAC0CF4240EE}"/>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0" name="Oval 79">
            <a:extLst>
              <a:ext uri="{FF2B5EF4-FFF2-40B4-BE49-F238E27FC236}">
                <a16:creationId xmlns:a16="http://schemas.microsoft.com/office/drawing/2014/main" id="{E51B7485-A2E1-19C2-E028-D17141CC3037}"/>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1" name="Oval 80">
            <a:extLst>
              <a:ext uri="{FF2B5EF4-FFF2-40B4-BE49-F238E27FC236}">
                <a16:creationId xmlns:a16="http://schemas.microsoft.com/office/drawing/2014/main" id="{BD650798-3ABF-233E-E5AE-6954AE09EF1B}"/>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2" name="Oval 81">
            <a:extLst>
              <a:ext uri="{FF2B5EF4-FFF2-40B4-BE49-F238E27FC236}">
                <a16:creationId xmlns:a16="http://schemas.microsoft.com/office/drawing/2014/main" id="{C042554D-166F-B772-F14F-82D510805E20}"/>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3" name="Oval 82">
            <a:extLst>
              <a:ext uri="{FF2B5EF4-FFF2-40B4-BE49-F238E27FC236}">
                <a16:creationId xmlns:a16="http://schemas.microsoft.com/office/drawing/2014/main" id="{2994BD27-E5A6-5C2A-4C0E-9F035C640639}"/>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4" name="Oval 83">
            <a:extLst>
              <a:ext uri="{FF2B5EF4-FFF2-40B4-BE49-F238E27FC236}">
                <a16:creationId xmlns:a16="http://schemas.microsoft.com/office/drawing/2014/main" id="{889F0CBD-189C-876F-4A8B-1B847503818A}"/>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5" name="Oval 84">
            <a:extLst>
              <a:ext uri="{FF2B5EF4-FFF2-40B4-BE49-F238E27FC236}">
                <a16:creationId xmlns:a16="http://schemas.microsoft.com/office/drawing/2014/main" id="{814FE054-2800-181F-145B-175B630DB498}"/>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6" name="Oval 85">
            <a:extLst>
              <a:ext uri="{FF2B5EF4-FFF2-40B4-BE49-F238E27FC236}">
                <a16:creationId xmlns:a16="http://schemas.microsoft.com/office/drawing/2014/main" id="{601508CD-97C6-147F-9D18-A3F84CA0E959}"/>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7" name="Oval 86">
            <a:extLst>
              <a:ext uri="{FF2B5EF4-FFF2-40B4-BE49-F238E27FC236}">
                <a16:creationId xmlns:a16="http://schemas.microsoft.com/office/drawing/2014/main" id="{BF4A0AC1-B707-F349-FC04-E0C3A6AB8699}"/>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8" name="Oval 87">
            <a:extLst>
              <a:ext uri="{FF2B5EF4-FFF2-40B4-BE49-F238E27FC236}">
                <a16:creationId xmlns:a16="http://schemas.microsoft.com/office/drawing/2014/main" id="{C5559DE7-EAE3-E60F-FFE7-C6C2BE491C28}"/>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9" name="Oval 88">
            <a:extLst>
              <a:ext uri="{FF2B5EF4-FFF2-40B4-BE49-F238E27FC236}">
                <a16:creationId xmlns:a16="http://schemas.microsoft.com/office/drawing/2014/main" id="{87F5975F-DCBD-385C-3ADB-C49F826EA2B4}"/>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0" name="Oval 89">
            <a:extLst>
              <a:ext uri="{FF2B5EF4-FFF2-40B4-BE49-F238E27FC236}">
                <a16:creationId xmlns:a16="http://schemas.microsoft.com/office/drawing/2014/main" id="{AA3056D2-521E-880E-2731-8CD8CD670EDB}"/>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1" name="Oval 90">
            <a:extLst>
              <a:ext uri="{FF2B5EF4-FFF2-40B4-BE49-F238E27FC236}">
                <a16:creationId xmlns:a16="http://schemas.microsoft.com/office/drawing/2014/main" id="{0C426695-4E2C-663A-DC40-6395CA69E3CA}"/>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2" name="Oval 91">
            <a:extLst>
              <a:ext uri="{FF2B5EF4-FFF2-40B4-BE49-F238E27FC236}">
                <a16:creationId xmlns:a16="http://schemas.microsoft.com/office/drawing/2014/main" id="{BF499763-440A-3E6C-E396-D57D11F53EDE}"/>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3" name="Oval 92">
            <a:extLst>
              <a:ext uri="{FF2B5EF4-FFF2-40B4-BE49-F238E27FC236}">
                <a16:creationId xmlns:a16="http://schemas.microsoft.com/office/drawing/2014/main" id="{89DA7681-8CCF-B787-5B98-6B4382200A95}"/>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4" name="Oval 93">
            <a:extLst>
              <a:ext uri="{FF2B5EF4-FFF2-40B4-BE49-F238E27FC236}">
                <a16:creationId xmlns:a16="http://schemas.microsoft.com/office/drawing/2014/main" id="{74B39BD4-8000-28B5-5AB9-083B2980F1C8}"/>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5" name="Oval 94">
            <a:extLst>
              <a:ext uri="{FF2B5EF4-FFF2-40B4-BE49-F238E27FC236}">
                <a16:creationId xmlns:a16="http://schemas.microsoft.com/office/drawing/2014/main" id="{35B1978B-804F-09EE-6E57-2B523D29E8E3}"/>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6" name="Oval 95">
            <a:extLst>
              <a:ext uri="{FF2B5EF4-FFF2-40B4-BE49-F238E27FC236}">
                <a16:creationId xmlns:a16="http://schemas.microsoft.com/office/drawing/2014/main" id="{3CC9EB80-A74B-7F12-5BEE-F7918CC8446E}"/>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7" name="Oval 96">
            <a:extLst>
              <a:ext uri="{FF2B5EF4-FFF2-40B4-BE49-F238E27FC236}">
                <a16:creationId xmlns:a16="http://schemas.microsoft.com/office/drawing/2014/main" id="{06059943-3F7F-E897-1694-3B599BE95A51}"/>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8" name="Oval 97">
            <a:extLst>
              <a:ext uri="{FF2B5EF4-FFF2-40B4-BE49-F238E27FC236}">
                <a16:creationId xmlns:a16="http://schemas.microsoft.com/office/drawing/2014/main" id="{BA08A100-9193-658B-A1A6-49B3EFBD9827}"/>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9" name="Oval 98">
            <a:extLst>
              <a:ext uri="{FF2B5EF4-FFF2-40B4-BE49-F238E27FC236}">
                <a16:creationId xmlns:a16="http://schemas.microsoft.com/office/drawing/2014/main" id="{777753F5-83F0-3330-0433-DF82BBA5DEF2}"/>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0" name="Oval 99">
            <a:extLst>
              <a:ext uri="{FF2B5EF4-FFF2-40B4-BE49-F238E27FC236}">
                <a16:creationId xmlns:a16="http://schemas.microsoft.com/office/drawing/2014/main" id="{20D761E1-8F4B-4F3A-B54A-AF04E99307BA}"/>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1" name="Oval 100">
            <a:extLst>
              <a:ext uri="{FF2B5EF4-FFF2-40B4-BE49-F238E27FC236}">
                <a16:creationId xmlns:a16="http://schemas.microsoft.com/office/drawing/2014/main" id="{29FAF6DD-E0BF-009A-3438-3154D0F18466}"/>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2" name="Oval 101">
            <a:extLst>
              <a:ext uri="{FF2B5EF4-FFF2-40B4-BE49-F238E27FC236}">
                <a16:creationId xmlns:a16="http://schemas.microsoft.com/office/drawing/2014/main" id="{41FE5EFD-9F15-3D62-9614-1317C50B6DA5}"/>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 name="Oval 102">
            <a:extLst>
              <a:ext uri="{FF2B5EF4-FFF2-40B4-BE49-F238E27FC236}">
                <a16:creationId xmlns:a16="http://schemas.microsoft.com/office/drawing/2014/main" id="{2EDF5104-6878-C661-CE81-0A34B4E94D37}"/>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 name="Oval 103">
            <a:extLst>
              <a:ext uri="{FF2B5EF4-FFF2-40B4-BE49-F238E27FC236}">
                <a16:creationId xmlns:a16="http://schemas.microsoft.com/office/drawing/2014/main" id="{D05AC117-031C-1315-BCB1-F312D48A4563}"/>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 name="Oval 104">
            <a:extLst>
              <a:ext uri="{FF2B5EF4-FFF2-40B4-BE49-F238E27FC236}">
                <a16:creationId xmlns:a16="http://schemas.microsoft.com/office/drawing/2014/main" id="{A0CE335B-89EE-927E-2B44-300963C4B3F9}"/>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 name="Oval 105">
            <a:extLst>
              <a:ext uri="{FF2B5EF4-FFF2-40B4-BE49-F238E27FC236}">
                <a16:creationId xmlns:a16="http://schemas.microsoft.com/office/drawing/2014/main" id="{093C5B19-6FE6-7FA9-E076-6148F792C44A}"/>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 name="Oval 106">
            <a:extLst>
              <a:ext uri="{FF2B5EF4-FFF2-40B4-BE49-F238E27FC236}">
                <a16:creationId xmlns:a16="http://schemas.microsoft.com/office/drawing/2014/main" id="{26B88181-3EF2-87E7-9F5A-1343653AB4C0}"/>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8" name="Oval 107">
            <a:extLst>
              <a:ext uri="{FF2B5EF4-FFF2-40B4-BE49-F238E27FC236}">
                <a16:creationId xmlns:a16="http://schemas.microsoft.com/office/drawing/2014/main" id="{0D605EEE-C752-1FC8-064C-092B4C98B278}"/>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9" name="Oval 108">
            <a:extLst>
              <a:ext uri="{FF2B5EF4-FFF2-40B4-BE49-F238E27FC236}">
                <a16:creationId xmlns:a16="http://schemas.microsoft.com/office/drawing/2014/main" id="{2B9E4309-2CA3-4242-A785-560ED88ABC90}"/>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0" name="Oval 109">
            <a:extLst>
              <a:ext uri="{FF2B5EF4-FFF2-40B4-BE49-F238E27FC236}">
                <a16:creationId xmlns:a16="http://schemas.microsoft.com/office/drawing/2014/main" id="{DA2060D3-EF69-4ACC-8022-2BDA3B52BE64}"/>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1" name="Oval 110">
            <a:extLst>
              <a:ext uri="{FF2B5EF4-FFF2-40B4-BE49-F238E27FC236}">
                <a16:creationId xmlns:a16="http://schemas.microsoft.com/office/drawing/2014/main" id="{4E5B47F2-FDDF-9191-7F93-A22C5764BD89}"/>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2" name="Oval 111">
            <a:extLst>
              <a:ext uri="{FF2B5EF4-FFF2-40B4-BE49-F238E27FC236}">
                <a16:creationId xmlns:a16="http://schemas.microsoft.com/office/drawing/2014/main" id="{D132C519-9E51-5840-7B90-27F085052EE1}"/>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3" name="Oval 112">
            <a:extLst>
              <a:ext uri="{FF2B5EF4-FFF2-40B4-BE49-F238E27FC236}">
                <a16:creationId xmlns:a16="http://schemas.microsoft.com/office/drawing/2014/main" id="{D6E0C265-156F-69AA-47E2-A6C527025B1F}"/>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4" name="Oval 113">
            <a:extLst>
              <a:ext uri="{FF2B5EF4-FFF2-40B4-BE49-F238E27FC236}">
                <a16:creationId xmlns:a16="http://schemas.microsoft.com/office/drawing/2014/main" id="{9A4FF5F5-B71C-9AC0-28CE-FFA963DCA956}"/>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5" name="Oval 114">
            <a:extLst>
              <a:ext uri="{FF2B5EF4-FFF2-40B4-BE49-F238E27FC236}">
                <a16:creationId xmlns:a16="http://schemas.microsoft.com/office/drawing/2014/main" id="{D9914FB3-529C-5E5C-3A02-81D257EEF8DF}"/>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317159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53114C72-D649-6FE4-6EE3-172BDBE00B17}"/>
            </a:ext>
          </a:extLst>
        </p:cNvPr>
        <p:cNvGrpSpPr/>
        <p:nvPr/>
      </p:nvGrpSpPr>
      <p:grpSpPr>
        <a:xfrm>
          <a:off x="0" y="0"/>
          <a:ext cx="0" cy="0"/>
          <a:chOff x="0" y="0"/>
          <a:chExt cx="0" cy="0"/>
        </a:xfrm>
      </p:grpSpPr>
      <p:pic>
        <p:nvPicPr>
          <p:cNvPr id="3" name="Picture 2" descr="A person smiling for a picture&#10;&#10;Description automatically generated">
            <a:extLst>
              <a:ext uri="{FF2B5EF4-FFF2-40B4-BE49-F238E27FC236}">
                <a16:creationId xmlns:a16="http://schemas.microsoft.com/office/drawing/2014/main" id="{A88C629B-8AAD-51EB-1FE5-26A9A681C581}"/>
              </a:ext>
            </a:extLst>
          </p:cNvPr>
          <p:cNvPicPr>
            <a:picLocks noChangeAspect="1"/>
          </p:cNvPicPr>
          <p:nvPr/>
        </p:nvPicPr>
        <p:blipFill>
          <a:blip r:embed="rId3"/>
          <a:stretch>
            <a:fillRect/>
          </a:stretch>
        </p:blipFill>
        <p:spPr>
          <a:xfrm>
            <a:off x="5662528" y="148128"/>
            <a:ext cx="5248870" cy="656108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a16="http://schemas.microsoft.com/office/drawing/2014/main" id="{F9B823A6-A2E2-D7E9-1A88-63A4A03CF744}"/>
              </a:ext>
            </a:extLst>
          </p:cNvPr>
          <p:cNvSpPr/>
          <p:nvPr/>
        </p:nvSpPr>
        <p:spPr>
          <a:xfrm flipH="1">
            <a:off x="0" y="0"/>
            <a:ext cx="4876800"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TextBox 5">
            <a:extLst>
              <a:ext uri="{FF2B5EF4-FFF2-40B4-BE49-F238E27FC236}">
                <a16:creationId xmlns:a16="http://schemas.microsoft.com/office/drawing/2014/main" id="{6883CE1A-5B5D-C033-E83F-301A1124D269}"/>
              </a:ext>
            </a:extLst>
          </p:cNvPr>
          <p:cNvSpPr txBox="1"/>
          <p:nvPr/>
        </p:nvSpPr>
        <p:spPr>
          <a:xfrm>
            <a:off x="600125" y="3152001"/>
            <a:ext cx="3676551" cy="553998"/>
          </a:xfrm>
          <a:prstGeom prst="rect">
            <a:avLst/>
          </a:prstGeom>
          <a:noFill/>
        </p:spPr>
        <p:txBody>
          <a:bodyPr wrap="square">
            <a:spAutoFit/>
          </a:bodyPr>
          <a:lstStyle/>
          <a:p>
            <a:pPr algn="ctr"/>
            <a:r>
              <a:rPr lang="en" sz="3000" b="1" dirty="0">
                <a:solidFill>
                  <a:schemeClr val="bg1"/>
                </a:solidFill>
              </a:rPr>
              <a:t>Best Selfie – Ever !!!</a:t>
            </a:r>
            <a:endParaRPr lang="en-US" sz="3000" dirty="0">
              <a:solidFill>
                <a:schemeClr val="bg1"/>
              </a:solidFill>
            </a:endParaRPr>
          </a:p>
        </p:txBody>
      </p:sp>
      <p:pic>
        <p:nvPicPr>
          <p:cNvPr id="2" name="Google Shape;139;p15">
            <a:extLst>
              <a:ext uri="{FF2B5EF4-FFF2-40B4-BE49-F238E27FC236}">
                <a16:creationId xmlns:a16="http://schemas.microsoft.com/office/drawing/2014/main" id="{1EDBACCE-7A4B-8ACB-A78E-3E09F1410579}"/>
              </a:ext>
            </a:extLst>
          </p:cNvPr>
          <p:cNvPicPr preferRelativeResize="0"/>
          <p:nvPr/>
        </p:nvPicPr>
        <p:blipFill rotWithShape="1">
          <a:blip r:embed="rId4">
            <a:alphaModFix amt="75000"/>
            <a:biLevel thresh="25000"/>
          </a:blip>
          <a:srcRect l="20886" t="8231"/>
          <a:stretch/>
        </p:blipFill>
        <p:spPr>
          <a:xfrm>
            <a:off x="0" y="0"/>
            <a:ext cx="4130624" cy="2966716"/>
          </a:xfrm>
          <a:prstGeom prst="rect">
            <a:avLst/>
          </a:prstGeom>
          <a:noFill/>
          <a:ln>
            <a:noFill/>
          </a:ln>
        </p:spPr>
      </p:pic>
      <p:pic>
        <p:nvPicPr>
          <p:cNvPr id="5" name="Google Shape;139;p15">
            <a:extLst>
              <a:ext uri="{FF2B5EF4-FFF2-40B4-BE49-F238E27FC236}">
                <a16:creationId xmlns:a16="http://schemas.microsoft.com/office/drawing/2014/main" id="{611EE938-36DC-1E87-587A-BF6D814BDF23}"/>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111" name="Rectangle 110">
            <a:extLst>
              <a:ext uri="{FF2B5EF4-FFF2-40B4-BE49-F238E27FC236}">
                <a16:creationId xmlns:a16="http://schemas.microsoft.com/office/drawing/2014/main" id="{E5696589-1A20-6C2F-188E-894A0E39FD37}"/>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2" name="Rectangle 111">
            <a:extLst>
              <a:ext uri="{FF2B5EF4-FFF2-40B4-BE49-F238E27FC236}">
                <a16:creationId xmlns:a16="http://schemas.microsoft.com/office/drawing/2014/main" id="{05DA4184-C10D-2616-5D1A-962E20B98ACC}"/>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3" name="Rectangle 112">
            <a:extLst>
              <a:ext uri="{FF2B5EF4-FFF2-40B4-BE49-F238E27FC236}">
                <a16:creationId xmlns:a16="http://schemas.microsoft.com/office/drawing/2014/main" id="{07C97260-E1A5-6240-C9E7-B5F7DA60127A}"/>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4" name="Oval 113">
            <a:extLst>
              <a:ext uri="{FF2B5EF4-FFF2-40B4-BE49-F238E27FC236}">
                <a16:creationId xmlns:a16="http://schemas.microsoft.com/office/drawing/2014/main" id="{5E0C35B2-B486-F9CF-0386-565E6A735A0C}"/>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5" name="Oval 114">
            <a:extLst>
              <a:ext uri="{FF2B5EF4-FFF2-40B4-BE49-F238E27FC236}">
                <a16:creationId xmlns:a16="http://schemas.microsoft.com/office/drawing/2014/main" id="{AA9117D4-011E-C836-0D44-989E5961E7B8}"/>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6" name="Oval 115">
            <a:extLst>
              <a:ext uri="{FF2B5EF4-FFF2-40B4-BE49-F238E27FC236}">
                <a16:creationId xmlns:a16="http://schemas.microsoft.com/office/drawing/2014/main" id="{3BB5CE17-EC08-6C7D-19C4-8DD70904CECA}"/>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7" name="Oval 116">
            <a:extLst>
              <a:ext uri="{FF2B5EF4-FFF2-40B4-BE49-F238E27FC236}">
                <a16:creationId xmlns:a16="http://schemas.microsoft.com/office/drawing/2014/main" id="{18C6EA63-C105-EA0A-79CB-BA97EAD54D48}"/>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8" name="Oval 117">
            <a:extLst>
              <a:ext uri="{FF2B5EF4-FFF2-40B4-BE49-F238E27FC236}">
                <a16:creationId xmlns:a16="http://schemas.microsoft.com/office/drawing/2014/main" id="{3AC6C798-2F7E-091F-D0C4-892CED3E85E7}"/>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9" name="Oval 118">
            <a:extLst>
              <a:ext uri="{FF2B5EF4-FFF2-40B4-BE49-F238E27FC236}">
                <a16:creationId xmlns:a16="http://schemas.microsoft.com/office/drawing/2014/main" id="{7C58D7B6-BF0D-9FDB-B29A-1B411E03BEC7}"/>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0" name="Oval 119">
            <a:extLst>
              <a:ext uri="{FF2B5EF4-FFF2-40B4-BE49-F238E27FC236}">
                <a16:creationId xmlns:a16="http://schemas.microsoft.com/office/drawing/2014/main" id="{AC343F34-BC2F-9BD5-4E87-91F1205E0AE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1" name="Oval 120">
            <a:extLst>
              <a:ext uri="{FF2B5EF4-FFF2-40B4-BE49-F238E27FC236}">
                <a16:creationId xmlns:a16="http://schemas.microsoft.com/office/drawing/2014/main" id="{852A5D77-9300-A08B-F637-5D3A7E22E494}"/>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2" name="Oval 121">
            <a:extLst>
              <a:ext uri="{FF2B5EF4-FFF2-40B4-BE49-F238E27FC236}">
                <a16:creationId xmlns:a16="http://schemas.microsoft.com/office/drawing/2014/main" id="{7AA390E5-8276-4716-CA2A-10F5C22E7088}"/>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3" name="Oval 122">
            <a:extLst>
              <a:ext uri="{FF2B5EF4-FFF2-40B4-BE49-F238E27FC236}">
                <a16:creationId xmlns:a16="http://schemas.microsoft.com/office/drawing/2014/main" id="{23A44E8E-39F5-DD4C-D50C-C85DE56C64A0}"/>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4" name="Oval 123">
            <a:extLst>
              <a:ext uri="{FF2B5EF4-FFF2-40B4-BE49-F238E27FC236}">
                <a16:creationId xmlns:a16="http://schemas.microsoft.com/office/drawing/2014/main" id="{BA5D1EFD-F37D-164D-914D-F6A5989B1779}"/>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5" name="Oval 124">
            <a:extLst>
              <a:ext uri="{FF2B5EF4-FFF2-40B4-BE49-F238E27FC236}">
                <a16:creationId xmlns:a16="http://schemas.microsoft.com/office/drawing/2014/main" id="{71E2B7EF-2C09-9B0A-BA16-0BFDAFF5B7F4}"/>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6" name="Oval 125">
            <a:extLst>
              <a:ext uri="{FF2B5EF4-FFF2-40B4-BE49-F238E27FC236}">
                <a16:creationId xmlns:a16="http://schemas.microsoft.com/office/drawing/2014/main" id="{49059F3B-06A1-F23D-9D4A-D8DC1C3E079E}"/>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7" name="Oval 126">
            <a:extLst>
              <a:ext uri="{FF2B5EF4-FFF2-40B4-BE49-F238E27FC236}">
                <a16:creationId xmlns:a16="http://schemas.microsoft.com/office/drawing/2014/main" id="{7461AD28-6114-44B7-A25D-127425BB0F6F}"/>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D79C8EDF-B9D2-19BA-70C7-A7923643D773}"/>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Oval 128">
            <a:extLst>
              <a:ext uri="{FF2B5EF4-FFF2-40B4-BE49-F238E27FC236}">
                <a16:creationId xmlns:a16="http://schemas.microsoft.com/office/drawing/2014/main" id="{3BC619AC-ADAC-A3D6-E0D8-715B83917BAD}"/>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0" name="Oval 129">
            <a:extLst>
              <a:ext uri="{FF2B5EF4-FFF2-40B4-BE49-F238E27FC236}">
                <a16:creationId xmlns:a16="http://schemas.microsoft.com/office/drawing/2014/main" id="{8D03372A-5830-19C3-6D09-BEC15A263ECD}"/>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1" name="Oval 130">
            <a:extLst>
              <a:ext uri="{FF2B5EF4-FFF2-40B4-BE49-F238E27FC236}">
                <a16:creationId xmlns:a16="http://schemas.microsoft.com/office/drawing/2014/main" id="{61D728D6-5872-70B9-6E6F-7500FB550316}"/>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2" name="Oval 131">
            <a:extLst>
              <a:ext uri="{FF2B5EF4-FFF2-40B4-BE49-F238E27FC236}">
                <a16:creationId xmlns:a16="http://schemas.microsoft.com/office/drawing/2014/main" id="{89278A1E-47A0-DA61-1166-B4A11385A2DD}"/>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 name="Oval 132">
            <a:extLst>
              <a:ext uri="{FF2B5EF4-FFF2-40B4-BE49-F238E27FC236}">
                <a16:creationId xmlns:a16="http://schemas.microsoft.com/office/drawing/2014/main" id="{D7E7C673-36C1-AB20-3D6A-12000F19F23B}"/>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4" name="Oval 133">
            <a:extLst>
              <a:ext uri="{FF2B5EF4-FFF2-40B4-BE49-F238E27FC236}">
                <a16:creationId xmlns:a16="http://schemas.microsoft.com/office/drawing/2014/main" id="{7B277681-BBF7-30C5-F480-721269418458}"/>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5" name="Oval 134">
            <a:extLst>
              <a:ext uri="{FF2B5EF4-FFF2-40B4-BE49-F238E27FC236}">
                <a16:creationId xmlns:a16="http://schemas.microsoft.com/office/drawing/2014/main" id="{D97CD7FB-FC0E-141A-B269-59ABF7D05806}"/>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6" name="Oval 135">
            <a:extLst>
              <a:ext uri="{FF2B5EF4-FFF2-40B4-BE49-F238E27FC236}">
                <a16:creationId xmlns:a16="http://schemas.microsoft.com/office/drawing/2014/main" id="{2EE8ACC6-9190-0AF1-933B-AB5138DEB742}"/>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Oval 136">
            <a:extLst>
              <a:ext uri="{FF2B5EF4-FFF2-40B4-BE49-F238E27FC236}">
                <a16:creationId xmlns:a16="http://schemas.microsoft.com/office/drawing/2014/main" id="{6D27A4D5-085D-09F6-AFE0-96BE2E498694}"/>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8" name="Oval 137">
            <a:extLst>
              <a:ext uri="{FF2B5EF4-FFF2-40B4-BE49-F238E27FC236}">
                <a16:creationId xmlns:a16="http://schemas.microsoft.com/office/drawing/2014/main" id="{E3A23ED0-9BCC-6C7F-FC1B-BE48A5655B6B}"/>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490556EA-C56E-FAAF-D020-0701D36C333D}"/>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F8372506-1AFA-2CD5-5898-610056C83534}"/>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6E37C676-8CD7-8F6C-F14B-4D97591DCD66}"/>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FF9C76A9-1ADD-E1AF-E2D8-71A0BB833185}"/>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C9E96699-6D66-8458-7FCA-EB503CE196CC}"/>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7FF4AE8C-7F03-9AB7-F4C6-D99754085704}"/>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47BBE28F-0702-1BA5-C199-B887200AFB35}"/>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F17C2C39-D594-A310-3B3A-073C8D24B33A}"/>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2C7D4B7C-4DDA-CB31-C5A4-229FB998F61B}"/>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D9DDB97E-7AA8-61AD-F07A-33379AF82C65}"/>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05383825-E0E5-93AE-B733-CC7F8F1FF822}"/>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7B0F20A7-4638-F526-2DC3-16CF7B623C58}"/>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783D8DF7-01B6-A606-A9AA-0AA08BFFCA73}"/>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7F5731A5-79FE-5E92-ECBB-A44F47D8F50C}"/>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11FC3D04-7774-90C8-3933-AD1973819852}"/>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2767AA59-F4E3-4B44-78C2-71EB78B2AB6B}"/>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37074E3D-3EDE-21E9-A62F-ACB2D0566C2D}"/>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DDC8FA36-52E4-C9E4-25A7-7797EAA310C1}"/>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4655FB52-7828-37D2-2321-A7B0FCD249C1}"/>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F5B65F44-C59E-BF1C-454D-862C900DBA3F}"/>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242B17C0-2B92-E733-C2DD-284B92F3FDFA}"/>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C609825A-E373-4A66-F9AB-CD17D482FED1}"/>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23B5AC5F-54B4-7854-E3A5-6860AE194B08}"/>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Arrow: Chevron 161">
            <a:extLst>
              <a:ext uri="{FF2B5EF4-FFF2-40B4-BE49-F238E27FC236}">
                <a16:creationId xmlns:a16="http://schemas.microsoft.com/office/drawing/2014/main" id="{286738D7-320C-4A90-616F-56E18CCDE0CA}"/>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63" name="Arrow: Chevron 162">
            <a:extLst>
              <a:ext uri="{FF2B5EF4-FFF2-40B4-BE49-F238E27FC236}">
                <a16:creationId xmlns:a16="http://schemas.microsoft.com/office/drawing/2014/main" id="{494E64FD-45F1-4D33-C2A0-2862B47C4C9B}"/>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64" name="Arrow: Chevron 163">
            <a:extLst>
              <a:ext uri="{FF2B5EF4-FFF2-40B4-BE49-F238E27FC236}">
                <a16:creationId xmlns:a16="http://schemas.microsoft.com/office/drawing/2014/main" id="{1296C181-24E6-0FD3-9348-6E3149E04CA0}"/>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65" name="Oval 164">
            <a:extLst>
              <a:ext uri="{FF2B5EF4-FFF2-40B4-BE49-F238E27FC236}">
                <a16:creationId xmlns:a16="http://schemas.microsoft.com/office/drawing/2014/main" id="{0402E806-E991-C43E-CCF9-F170875D1C18}"/>
              </a:ext>
            </a:extLst>
          </p:cNvPr>
          <p:cNvSpPr/>
          <p:nvPr/>
        </p:nvSpPr>
        <p:spPr>
          <a:xfrm rot="10800000">
            <a:off x="11736919" y="64309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6" name="Oval 165">
            <a:extLst>
              <a:ext uri="{FF2B5EF4-FFF2-40B4-BE49-F238E27FC236}">
                <a16:creationId xmlns:a16="http://schemas.microsoft.com/office/drawing/2014/main" id="{9EEE6534-1578-F7E0-4372-9A4D06BF728A}"/>
              </a:ext>
            </a:extLst>
          </p:cNvPr>
          <p:cNvSpPr/>
          <p:nvPr/>
        </p:nvSpPr>
        <p:spPr>
          <a:xfrm rot="10800000">
            <a:off x="11657135"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7" name="Oval 166">
            <a:extLst>
              <a:ext uri="{FF2B5EF4-FFF2-40B4-BE49-F238E27FC236}">
                <a16:creationId xmlns:a16="http://schemas.microsoft.com/office/drawing/2014/main" id="{F108EA93-FBB8-2E3A-263F-9D8C08F0B3BA}"/>
              </a:ext>
            </a:extLst>
          </p:cNvPr>
          <p:cNvSpPr/>
          <p:nvPr/>
        </p:nvSpPr>
        <p:spPr>
          <a:xfrm rot="10800000">
            <a:off x="11577352"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8" name="Oval 167">
            <a:extLst>
              <a:ext uri="{FF2B5EF4-FFF2-40B4-BE49-F238E27FC236}">
                <a16:creationId xmlns:a16="http://schemas.microsoft.com/office/drawing/2014/main" id="{D6F716FB-E3CD-E278-3608-3FD256ECC972}"/>
              </a:ext>
            </a:extLst>
          </p:cNvPr>
          <p:cNvSpPr/>
          <p:nvPr/>
        </p:nvSpPr>
        <p:spPr>
          <a:xfrm rot="10800000">
            <a:off x="11974766" y="64309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9" name="Oval 168">
            <a:extLst>
              <a:ext uri="{FF2B5EF4-FFF2-40B4-BE49-F238E27FC236}">
                <a16:creationId xmlns:a16="http://schemas.microsoft.com/office/drawing/2014/main" id="{33AE2839-B7AE-0A34-8107-2C16A1E5F028}"/>
              </a:ext>
            </a:extLst>
          </p:cNvPr>
          <p:cNvSpPr/>
          <p:nvPr/>
        </p:nvSpPr>
        <p:spPr>
          <a:xfrm rot="10800000">
            <a:off x="11894981"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0" name="Oval 169">
            <a:extLst>
              <a:ext uri="{FF2B5EF4-FFF2-40B4-BE49-F238E27FC236}">
                <a16:creationId xmlns:a16="http://schemas.microsoft.com/office/drawing/2014/main" id="{50F12DEC-7ADE-DE3A-C4DB-828D72B743AD}"/>
              </a:ext>
            </a:extLst>
          </p:cNvPr>
          <p:cNvSpPr/>
          <p:nvPr/>
        </p:nvSpPr>
        <p:spPr>
          <a:xfrm rot="10800000">
            <a:off x="11815198"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1" name="Oval 170">
            <a:extLst>
              <a:ext uri="{FF2B5EF4-FFF2-40B4-BE49-F238E27FC236}">
                <a16:creationId xmlns:a16="http://schemas.microsoft.com/office/drawing/2014/main" id="{450091A4-CEDD-510F-D66E-C7ECD1A2217E}"/>
              </a:ext>
            </a:extLst>
          </p:cNvPr>
          <p:cNvSpPr/>
          <p:nvPr/>
        </p:nvSpPr>
        <p:spPr>
          <a:xfrm rot="10800000">
            <a:off x="11736920" y="657082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2" name="Oval 171">
            <a:extLst>
              <a:ext uri="{FF2B5EF4-FFF2-40B4-BE49-F238E27FC236}">
                <a16:creationId xmlns:a16="http://schemas.microsoft.com/office/drawing/2014/main" id="{125C8AFA-BC75-2331-43DF-B78B2ABC24C4}"/>
              </a:ext>
            </a:extLst>
          </p:cNvPr>
          <p:cNvSpPr/>
          <p:nvPr/>
        </p:nvSpPr>
        <p:spPr>
          <a:xfrm rot="10800000">
            <a:off x="11657136"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3" name="Oval 172">
            <a:extLst>
              <a:ext uri="{FF2B5EF4-FFF2-40B4-BE49-F238E27FC236}">
                <a16:creationId xmlns:a16="http://schemas.microsoft.com/office/drawing/2014/main" id="{43893268-ABF1-0FFA-2C5D-86C9421356C3}"/>
              </a:ext>
            </a:extLst>
          </p:cNvPr>
          <p:cNvSpPr/>
          <p:nvPr/>
        </p:nvSpPr>
        <p:spPr>
          <a:xfrm rot="10800000">
            <a:off x="11736920" y="64980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4" name="Oval 173">
            <a:extLst>
              <a:ext uri="{FF2B5EF4-FFF2-40B4-BE49-F238E27FC236}">
                <a16:creationId xmlns:a16="http://schemas.microsoft.com/office/drawing/2014/main" id="{57234162-6C47-CC2D-C965-45EB3E5D1261}"/>
              </a:ext>
            </a:extLst>
          </p:cNvPr>
          <p:cNvSpPr/>
          <p:nvPr/>
        </p:nvSpPr>
        <p:spPr>
          <a:xfrm rot="10800000">
            <a:off x="11657136"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5" name="Oval 174">
            <a:extLst>
              <a:ext uri="{FF2B5EF4-FFF2-40B4-BE49-F238E27FC236}">
                <a16:creationId xmlns:a16="http://schemas.microsoft.com/office/drawing/2014/main" id="{C50F227F-3ED9-C0FB-56E8-F8620B0D5467}"/>
              </a:ext>
            </a:extLst>
          </p:cNvPr>
          <p:cNvSpPr/>
          <p:nvPr/>
        </p:nvSpPr>
        <p:spPr>
          <a:xfrm rot="10800000">
            <a:off x="11576546"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6" name="Oval 175">
            <a:extLst>
              <a:ext uri="{FF2B5EF4-FFF2-40B4-BE49-F238E27FC236}">
                <a16:creationId xmlns:a16="http://schemas.microsoft.com/office/drawing/2014/main" id="{5FA18702-4C94-2C2B-EAC0-BB840BEC896B}"/>
              </a:ext>
            </a:extLst>
          </p:cNvPr>
          <p:cNvSpPr/>
          <p:nvPr/>
        </p:nvSpPr>
        <p:spPr>
          <a:xfrm rot="10800000">
            <a:off x="11577352"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7" name="Oval 176">
            <a:extLst>
              <a:ext uri="{FF2B5EF4-FFF2-40B4-BE49-F238E27FC236}">
                <a16:creationId xmlns:a16="http://schemas.microsoft.com/office/drawing/2014/main" id="{E8CFD250-5AFD-6BFC-E3B9-E410E981F653}"/>
              </a:ext>
            </a:extLst>
          </p:cNvPr>
          <p:cNvSpPr/>
          <p:nvPr/>
        </p:nvSpPr>
        <p:spPr>
          <a:xfrm rot="10800000">
            <a:off x="11974766" y="657082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8" name="Oval 177">
            <a:extLst>
              <a:ext uri="{FF2B5EF4-FFF2-40B4-BE49-F238E27FC236}">
                <a16:creationId xmlns:a16="http://schemas.microsoft.com/office/drawing/2014/main" id="{2BF38A32-5FC8-CD3E-BC75-D79EEA43BAC8}"/>
              </a:ext>
            </a:extLst>
          </p:cNvPr>
          <p:cNvSpPr/>
          <p:nvPr/>
        </p:nvSpPr>
        <p:spPr>
          <a:xfrm rot="10800000">
            <a:off x="11894982"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9" name="Oval 178">
            <a:extLst>
              <a:ext uri="{FF2B5EF4-FFF2-40B4-BE49-F238E27FC236}">
                <a16:creationId xmlns:a16="http://schemas.microsoft.com/office/drawing/2014/main" id="{759635B2-65AD-0BFC-17CF-CA0713079235}"/>
              </a:ext>
            </a:extLst>
          </p:cNvPr>
          <p:cNvSpPr/>
          <p:nvPr/>
        </p:nvSpPr>
        <p:spPr>
          <a:xfrm rot="10800000">
            <a:off x="11974766" y="64980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0" name="Oval 179">
            <a:extLst>
              <a:ext uri="{FF2B5EF4-FFF2-40B4-BE49-F238E27FC236}">
                <a16:creationId xmlns:a16="http://schemas.microsoft.com/office/drawing/2014/main" id="{57E1B8AC-2E09-E4B4-FEF4-BDC958DAD370}"/>
              </a:ext>
            </a:extLst>
          </p:cNvPr>
          <p:cNvSpPr/>
          <p:nvPr/>
        </p:nvSpPr>
        <p:spPr>
          <a:xfrm rot="10800000">
            <a:off x="11894982"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1" name="Oval 180">
            <a:extLst>
              <a:ext uri="{FF2B5EF4-FFF2-40B4-BE49-F238E27FC236}">
                <a16:creationId xmlns:a16="http://schemas.microsoft.com/office/drawing/2014/main" id="{B6460C76-59E5-F860-4334-CB3A464928FB}"/>
              </a:ext>
            </a:extLst>
          </p:cNvPr>
          <p:cNvSpPr/>
          <p:nvPr/>
        </p:nvSpPr>
        <p:spPr>
          <a:xfrm rot="10800000">
            <a:off x="11814392"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2" name="Oval 181">
            <a:extLst>
              <a:ext uri="{FF2B5EF4-FFF2-40B4-BE49-F238E27FC236}">
                <a16:creationId xmlns:a16="http://schemas.microsoft.com/office/drawing/2014/main" id="{D5B0C95D-6ABF-CE81-541B-95BBC80D9785}"/>
              </a:ext>
            </a:extLst>
          </p:cNvPr>
          <p:cNvSpPr/>
          <p:nvPr/>
        </p:nvSpPr>
        <p:spPr>
          <a:xfrm rot="10800000">
            <a:off x="11815198"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3" name="Oval 182">
            <a:extLst>
              <a:ext uri="{FF2B5EF4-FFF2-40B4-BE49-F238E27FC236}">
                <a16:creationId xmlns:a16="http://schemas.microsoft.com/office/drawing/2014/main" id="{FFF0F8D0-9358-FF16-8254-3BDD0AD37D07}"/>
              </a:ext>
            </a:extLst>
          </p:cNvPr>
          <p:cNvSpPr/>
          <p:nvPr/>
        </p:nvSpPr>
        <p:spPr>
          <a:xfrm rot="10800000">
            <a:off x="11736920" y="664319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4" name="Oval 183">
            <a:extLst>
              <a:ext uri="{FF2B5EF4-FFF2-40B4-BE49-F238E27FC236}">
                <a16:creationId xmlns:a16="http://schemas.microsoft.com/office/drawing/2014/main" id="{8F1E7C43-5226-895F-8782-EF2C8985A072}"/>
              </a:ext>
            </a:extLst>
          </p:cNvPr>
          <p:cNvSpPr/>
          <p:nvPr/>
        </p:nvSpPr>
        <p:spPr>
          <a:xfrm rot="10800000">
            <a:off x="11657135"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5" name="Oval 184">
            <a:extLst>
              <a:ext uri="{FF2B5EF4-FFF2-40B4-BE49-F238E27FC236}">
                <a16:creationId xmlns:a16="http://schemas.microsoft.com/office/drawing/2014/main" id="{8B6E8452-9AE1-84DD-E70E-16E33C687AE5}"/>
              </a:ext>
            </a:extLst>
          </p:cNvPr>
          <p:cNvSpPr/>
          <p:nvPr/>
        </p:nvSpPr>
        <p:spPr>
          <a:xfrm rot="10800000">
            <a:off x="11577352"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6" name="Oval 185">
            <a:extLst>
              <a:ext uri="{FF2B5EF4-FFF2-40B4-BE49-F238E27FC236}">
                <a16:creationId xmlns:a16="http://schemas.microsoft.com/office/drawing/2014/main" id="{3D95D823-7CCA-4671-6427-230C3FBAF0CD}"/>
              </a:ext>
            </a:extLst>
          </p:cNvPr>
          <p:cNvSpPr/>
          <p:nvPr/>
        </p:nvSpPr>
        <p:spPr>
          <a:xfrm rot="10800000">
            <a:off x="11974766" y="664319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7" name="Oval 186">
            <a:extLst>
              <a:ext uri="{FF2B5EF4-FFF2-40B4-BE49-F238E27FC236}">
                <a16:creationId xmlns:a16="http://schemas.microsoft.com/office/drawing/2014/main" id="{92BB89B7-68FD-1C91-FCE8-11652D65252B}"/>
              </a:ext>
            </a:extLst>
          </p:cNvPr>
          <p:cNvSpPr/>
          <p:nvPr/>
        </p:nvSpPr>
        <p:spPr>
          <a:xfrm rot="10800000">
            <a:off x="11894981"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8" name="Oval 187">
            <a:extLst>
              <a:ext uri="{FF2B5EF4-FFF2-40B4-BE49-F238E27FC236}">
                <a16:creationId xmlns:a16="http://schemas.microsoft.com/office/drawing/2014/main" id="{4931F360-4D1A-FD24-BC9A-5AA0DC166D34}"/>
              </a:ext>
            </a:extLst>
          </p:cNvPr>
          <p:cNvSpPr/>
          <p:nvPr/>
        </p:nvSpPr>
        <p:spPr>
          <a:xfrm rot="10800000">
            <a:off x="11815199"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9" name="Oval 188">
            <a:extLst>
              <a:ext uri="{FF2B5EF4-FFF2-40B4-BE49-F238E27FC236}">
                <a16:creationId xmlns:a16="http://schemas.microsoft.com/office/drawing/2014/main" id="{1B03DE05-649D-5A8A-A1B5-6673C923422A}"/>
              </a:ext>
            </a:extLst>
          </p:cNvPr>
          <p:cNvSpPr/>
          <p:nvPr/>
        </p:nvSpPr>
        <p:spPr>
          <a:xfrm rot="10800000">
            <a:off x="11736919" y="64309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0" name="Oval 189">
            <a:extLst>
              <a:ext uri="{FF2B5EF4-FFF2-40B4-BE49-F238E27FC236}">
                <a16:creationId xmlns:a16="http://schemas.microsoft.com/office/drawing/2014/main" id="{D1CF2B61-FA84-CAE8-2DAE-945F30BBAE2E}"/>
              </a:ext>
            </a:extLst>
          </p:cNvPr>
          <p:cNvSpPr/>
          <p:nvPr/>
        </p:nvSpPr>
        <p:spPr>
          <a:xfrm rot="10800000">
            <a:off x="11657135"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1" name="Oval 190">
            <a:extLst>
              <a:ext uri="{FF2B5EF4-FFF2-40B4-BE49-F238E27FC236}">
                <a16:creationId xmlns:a16="http://schemas.microsoft.com/office/drawing/2014/main" id="{4E481D05-1B15-E4B3-9FFC-39D3809EAEE7}"/>
              </a:ext>
            </a:extLst>
          </p:cNvPr>
          <p:cNvSpPr/>
          <p:nvPr/>
        </p:nvSpPr>
        <p:spPr>
          <a:xfrm rot="10800000">
            <a:off x="11577352"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2" name="Oval 191">
            <a:extLst>
              <a:ext uri="{FF2B5EF4-FFF2-40B4-BE49-F238E27FC236}">
                <a16:creationId xmlns:a16="http://schemas.microsoft.com/office/drawing/2014/main" id="{4E398101-1D3A-1C2F-A54A-1AEE2E81E21C}"/>
              </a:ext>
            </a:extLst>
          </p:cNvPr>
          <p:cNvSpPr/>
          <p:nvPr/>
        </p:nvSpPr>
        <p:spPr>
          <a:xfrm rot="10800000">
            <a:off x="11974766" y="64309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3" name="Oval 192">
            <a:extLst>
              <a:ext uri="{FF2B5EF4-FFF2-40B4-BE49-F238E27FC236}">
                <a16:creationId xmlns:a16="http://schemas.microsoft.com/office/drawing/2014/main" id="{66040B55-F2C1-1F18-7E66-8D89C6BC3DDE}"/>
              </a:ext>
            </a:extLst>
          </p:cNvPr>
          <p:cNvSpPr/>
          <p:nvPr/>
        </p:nvSpPr>
        <p:spPr>
          <a:xfrm rot="10800000">
            <a:off x="11894981"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4" name="Oval 193">
            <a:extLst>
              <a:ext uri="{FF2B5EF4-FFF2-40B4-BE49-F238E27FC236}">
                <a16:creationId xmlns:a16="http://schemas.microsoft.com/office/drawing/2014/main" id="{A80F9778-E8C7-9014-2175-2C9382146931}"/>
              </a:ext>
            </a:extLst>
          </p:cNvPr>
          <p:cNvSpPr/>
          <p:nvPr/>
        </p:nvSpPr>
        <p:spPr>
          <a:xfrm rot="10800000">
            <a:off x="11815198" y="6431643"/>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5" name="Oval 194">
            <a:extLst>
              <a:ext uri="{FF2B5EF4-FFF2-40B4-BE49-F238E27FC236}">
                <a16:creationId xmlns:a16="http://schemas.microsoft.com/office/drawing/2014/main" id="{CA9D32AE-61A5-9A63-1AF9-0CC3B1623611}"/>
              </a:ext>
            </a:extLst>
          </p:cNvPr>
          <p:cNvSpPr/>
          <p:nvPr/>
        </p:nvSpPr>
        <p:spPr>
          <a:xfrm rot="10800000">
            <a:off x="11736920" y="657082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2DF5709D-482B-4F97-B05F-60DA94BC5860}"/>
              </a:ext>
            </a:extLst>
          </p:cNvPr>
          <p:cNvSpPr/>
          <p:nvPr/>
        </p:nvSpPr>
        <p:spPr>
          <a:xfrm rot="10800000">
            <a:off x="11657136"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A70632BF-C896-3B43-8EAC-C8EC94E6A533}"/>
              </a:ext>
            </a:extLst>
          </p:cNvPr>
          <p:cNvSpPr/>
          <p:nvPr/>
        </p:nvSpPr>
        <p:spPr>
          <a:xfrm rot="10800000">
            <a:off x="11736920" y="64980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ECB07676-6662-49D3-B655-A0D82B049C77}"/>
              </a:ext>
            </a:extLst>
          </p:cNvPr>
          <p:cNvSpPr/>
          <p:nvPr/>
        </p:nvSpPr>
        <p:spPr>
          <a:xfrm rot="10800000">
            <a:off x="11657136"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EC5059BA-5341-C8F1-BD56-E3733C4889A1}"/>
              </a:ext>
            </a:extLst>
          </p:cNvPr>
          <p:cNvSpPr/>
          <p:nvPr/>
        </p:nvSpPr>
        <p:spPr>
          <a:xfrm rot="10800000">
            <a:off x="11576546"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259905AD-5125-3579-758D-46E7177312D4}"/>
              </a:ext>
            </a:extLst>
          </p:cNvPr>
          <p:cNvSpPr/>
          <p:nvPr/>
        </p:nvSpPr>
        <p:spPr>
          <a:xfrm rot="10800000">
            <a:off x="11577352"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97C54C7B-FE75-C6AE-9534-AED4BE932BE2}"/>
              </a:ext>
            </a:extLst>
          </p:cNvPr>
          <p:cNvSpPr/>
          <p:nvPr/>
        </p:nvSpPr>
        <p:spPr>
          <a:xfrm rot="10800000">
            <a:off x="11974766" y="657082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B48AACAF-A957-0B4D-36D6-F0504E858B3D}"/>
              </a:ext>
            </a:extLst>
          </p:cNvPr>
          <p:cNvSpPr/>
          <p:nvPr/>
        </p:nvSpPr>
        <p:spPr>
          <a:xfrm rot="10800000">
            <a:off x="11894982"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E5874B6D-06DF-F924-29D4-AA1AD51971ED}"/>
              </a:ext>
            </a:extLst>
          </p:cNvPr>
          <p:cNvSpPr/>
          <p:nvPr/>
        </p:nvSpPr>
        <p:spPr>
          <a:xfrm rot="10800000">
            <a:off x="11974766" y="6498042"/>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AFD7D3C1-DC61-6F21-A356-A729E4C2A520}"/>
              </a:ext>
            </a:extLst>
          </p:cNvPr>
          <p:cNvSpPr/>
          <p:nvPr/>
        </p:nvSpPr>
        <p:spPr>
          <a:xfrm rot="10800000">
            <a:off x="11894982"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E73F2EE0-B8E7-73DC-3EA8-50A825262F35}"/>
              </a:ext>
            </a:extLst>
          </p:cNvPr>
          <p:cNvSpPr/>
          <p:nvPr/>
        </p:nvSpPr>
        <p:spPr>
          <a:xfrm rot="10800000">
            <a:off x="11814392" y="6572215"/>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F2BE3B92-FDFE-5261-80DA-AC721B34A216}"/>
              </a:ext>
            </a:extLst>
          </p:cNvPr>
          <p:cNvSpPr/>
          <p:nvPr/>
        </p:nvSpPr>
        <p:spPr>
          <a:xfrm rot="10800000">
            <a:off x="11815198" y="6498744"/>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3AC18F2B-0840-0AAA-3595-8CEE85048E0B}"/>
              </a:ext>
            </a:extLst>
          </p:cNvPr>
          <p:cNvSpPr/>
          <p:nvPr/>
        </p:nvSpPr>
        <p:spPr>
          <a:xfrm rot="10800000">
            <a:off x="11736920" y="664319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189576FC-DA35-431B-066D-D988C20BBF3F}"/>
              </a:ext>
            </a:extLst>
          </p:cNvPr>
          <p:cNvSpPr/>
          <p:nvPr/>
        </p:nvSpPr>
        <p:spPr>
          <a:xfrm rot="10800000">
            <a:off x="11657135"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F75F98F3-5741-4E4B-F147-C4EBB67CC6FB}"/>
              </a:ext>
            </a:extLst>
          </p:cNvPr>
          <p:cNvSpPr/>
          <p:nvPr/>
        </p:nvSpPr>
        <p:spPr>
          <a:xfrm rot="10800000">
            <a:off x="11577352"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D44E2285-F53B-C6DC-899A-9EEBA528BD69}"/>
              </a:ext>
            </a:extLst>
          </p:cNvPr>
          <p:cNvSpPr/>
          <p:nvPr/>
        </p:nvSpPr>
        <p:spPr>
          <a:xfrm rot="10800000">
            <a:off x="11974766" y="6643199"/>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9161727C-F4BC-0D9D-74BF-58F4DA51D4A1}"/>
              </a:ext>
            </a:extLst>
          </p:cNvPr>
          <p:cNvSpPr/>
          <p:nvPr/>
        </p:nvSpPr>
        <p:spPr>
          <a:xfrm rot="10800000">
            <a:off x="11894981"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7BA004AA-1AB8-08E1-CC00-DFCD30D3A781}"/>
              </a:ext>
            </a:extLst>
          </p:cNvPr>
          <p:cNvSpPr/>
          <p:nvPr/>
        </p:nvSpPr>
        <p:spPr>
          <a:xfrm rot="10800000">
            <a:off x="11815199" y="6643900"/>
            <a:ext cx="51577" cy="48982"/>
          </a:xfrm>
          <a:prstGeom prst="ellipse">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26355841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 name="Rectangle 1">
            <a:extLst>
              <a:ext uri="{FF2B5EF4-FFF2-40B4-BE49-F238E27FC236}">
                <a16:creationId xmlns:a16="http://schemas.microsoft.com/office/drawing/2014/main" id="{243F61D9-60F4-7865-DDF1-7289E7B3A37F}"/>
              </a:ext>
            </a:extLst>
          </p:cNvPr>
          <p:cNvSpPr/>
          <p:nvPr/>
        </p:nvSpPr>
        <p:spPr>
          <a:xfrm flipH="1">
            <a:off x="0" y="3541486"/>
            <a:ext cx="12192000" cy="3316514"/>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5" name="Google Shape;213;p38">
            <a:extLst>
              <a:ext uri="{FF2B5EF4-FFF2-40B4-BE49-F238E27FC236}">
                <a16:creationId xmlns:a16="http://schemas.microsoft.com/office/drawing/2014/main" id="{106A84F4-9235-AD17-9055-E6E356FE9CB8}"/>
              </a:ext>
            </a:extLst>
          </p:cNvPr>
          <p:cNvPicPr preferRelativeResize="0"/>
          <p:nvPr/>
        </p:nvPicPr>
        <p:blipFill>
          <a:blip r:embed="rId3"/>
          <a:stretch>
            <a:fillRect/>
          </a:stretch>
        </p:blipFill>
        <p:spPr>
          <a:xfrm>
            <a:off x="6257859" y="2153454"/>
            <a:ext cx="5067972" cy="355104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4542C08C-3C6D-C410-02E9-0C0C6F47696B}"/>
              </a:ext>
            </a:extLst>
          </p:cNvPr>
          <p:cNvSpPr txBox="1"/>
          <p:nvPr/>
        </p:nvSpPr>
        <p:spPr>
          <a:xfrm>
            <a:off x="2495550" y="553511"/>
            <a:ext cx="7200900" cy="523220"/>
          </a:xfrm>
          <a:prstGeom prst="rect">
            <a:avLst/>
          </a:prstGeom>
          <a:noFill/>
        </p:spPr>
        <p:txBody>
          <a:bodyPr wrap="square">
            <a:spAutoFit/>
          </a:bodyPr>
          <a:lstStyle/>
          <a:p>
            <a:pPr algn="ctr"/>
            <a:r>
              <a:rPr lang="en" sz="2800" b="1" dirty="0">
                <a:solidFill>
                  <a:schemeClr val="bg2">
                    <a:lumMod val="25000"/>
                  </a:schemeClr>
                </a:solidFill>
              </a:rPr>
              <a:t>The </a:t>
            </a:r>
            <a:r>
              <a:rPr lang="en" sz="2800" b="1" dirty="0">
                <a:solidFill>
                  <a:srgbClr val="0020C2"/>
                </a:solidFill>
              </a:rPr>
              <a:t>Magic</a:t>
            </a:r>
            <a:r>
              <a:rPr lang="en" sz="2800" b="1" dirty="0">
                <a:solidFill>
                  <a:schemeClr val="bg2">
                    <a:lumMod val="25000"/>
                  </a:schemeClr>
                </a:solidFill>
              </a:rPr>
              <a:t> of Backgammon</a:t>
            </a:r>
            <a:endParaRPr lang="en-US" sz="2800" dirty="0">
              <a:solidFill>
                <a:schemeClr val="bg2">
                  <a:lumMod val="25000"/>
                </a:schemeClr>
              </a:solidFill>
            </a:endParaRPr>
          </a:p>
        </p:txBody>
      </p:sp>
      <p:pic>
        <p:nvPicPr>
          <p:cNvPr id="10" name="Google Shape;139;p15">
            <a:extLst>
              <a:ext uri="{FF2B5EF4-FFF2-40B4-BE49-F238E27FC236}">
                <a16:creationId xmlns:a16="http://schemas.microsoft.com/office/drawing/2014/main" id="{DD56948B-6705-F8B1-A9C0-BE374A75EA74}"/>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12" name="Google Shape;139;p15">
            <a:extLst>
              <a:ext uri="{FF2B5EF4-FFF2-40B4-BE49-F238E27FC236}">
                <a16:creationId xmlns:a16="http://schemas.microsoft.com/office/drawing/2014/main" id="{70F15A13-442B-02A3-0FD0-10B29FC40F50}"/>
              </a:ext>
            </a:extLst>
          </p:cNvPr>
          <p:cNvPicPr preferRelativeResize="0"/>
          <p:nvPr/>
        </p:nvPicPr>
        <p:blipFill rotWithShape="1">
          <a:blip r:embed="rId6">
            <a:alphaModFix amt="75000"/>
            <a:biLevel thresh="50000"/>
          </a:blip>
          <a:srcRect l="20886" t="8231"/>
          <a:stretch/>
        </p:blipFill>
        <p:spPr>
          <a:xfrm rot="10800000" flipH="1">
            <a:off x="0" y="3891283"/>
            <a:ext cx="4130624" cy="2966716"/>
          </a:xfrm>
          <a:prstGeom prst="rect">
            <a:avLst/>
          </a:prstGeom>
          <a:noFill/>
          <a:ln>
            <a:noFill/>
          </a:ln>
        </p:spPr>
      </p:pic>
      <p:pic>
        <p:nvPicPr>
          <p:cNvPr id="4" name="Google Shape;220;p39">
            <a:extLst>
              <a:ext uri="{FF2B5EF4-FFF2-40B4-BE49-F238E27FC236}">
                <a16:creationId xmlns:a16="http://schemas.microsoft.com/office/drawing/2014/main" id="{46BC9667-790E-FC41-CE57-B84B10041E98}"/>
              </a:ext>
            </a:extLst>
          </p:cNvPr>
          <p:cNvPicPr preferRelativeResize="0"/>
          <p:nvPr/>
        </p:nvPicPr>
        <p:blipFill>
          <a:blip r:embed="rId7"/>
          <a:stretch>
            <a:fillRect/>
          </a:stretch>
        </p:blipFill>
        <p:spPr>
          <a:xfrm>
            <a:off x="866170" y="2153454"/>
            <a:ext cx="5067972" cy="3551045"/>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96184F7A-FBC9-6C9E-5396-7D16C0E92DD3}"/>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4DAC0C17-B5AB-52FD-9712-BE67F8FDB2E1}"/>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17C70FEC-7702-37DC-5E48-06A2511F77AD}"/>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0009FA60-98CE-B59C-24E4-CF70DADDC371}"/>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5FB0282D-3090-AA1F-DEC2-DB1ADF72C1C6}"/>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850B35A9-018F-B31A-5F04-97AF5B426ACF}"/>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B351C067-F987-FB5F-C150-555C35E5572B}"/>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4CC5F8D0-DDE6-F687-EB02-9AAAD678D6A6}"/>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0FE63FC3-57AE-CCDB-5470-E1823848C4CA}"/>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AF88672C-285B-DBFF-C3D5-5CB0B9DA309E}"/>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16042F8C-9C21-8884-3A28-E86E071D79AC}"/>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BF04B6C2-75B5-575D-308C-A8FAFA7C24CC}"/>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B51188AF-9A3F-8C53-FB14-4D68CE2634BE}"/>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CDD292B0-AF9A-D8A5-AC34-34B2893CF0B1}"/>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E96374CE-008F-E773-7706-E38293794BB1}"/>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2A8B23A9-D18A-6CBF-9A0E-CE51246A6A13}"/>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028D1152-66AE-5CB7-3537-8B08EE7DE712}"/>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F806D9DD-07F4-674C-24F4-132540907702}"/>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3391A138-9A5A-6AB2-651B-83E9B69C7374}"/>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FEEAE24F-E0FF-D802-F63C-E293B5A31C48}"/>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20AABF1C-176C-B34A-937A-D47183612CC7}"/>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E8D75D34-9331-2988-EEA2-E6C04D50E24F}"/>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63150617-F114-BD63-6DCE-D99F45EDC5AD}"/>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1C83EAF5-2CA7-76DD-0575-6901DB75A2FC}"/>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F86E1F74-2F2F-36D2-7A14-F289C22F1237}"/>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16DCCD38-8998-940C-0FD1-9E1BF1A9F345}"/>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29CE5055-2EE5-D559-9B16-F6FDCBC6E683}"/>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3EDF1245-54CA-85A9-7EA1-175AD509A59A}"/>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CDB917C1-DD71-A7DC-F50F-EDCEDA5FADD5}"/>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EA18A157-D762-3253-EE88-27AB10B781D8}"/>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76FEA523-DD62-A768-77CE-23A596A2BC76}"/>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C94D4E3D-EFEC-E92E-CF7E-CBE90C30601E}"/>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D128AA39-D0F1-A7C9-FA10-8C250D30AC60}"/>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8E8FA9FD-C30B-541D-8730-F3EBAD4E2708}"/>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2009E231-FCCC-A047-BB7D-B6D3CB30D986}"/>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A71C5DB3-28C6-5051-CA9C-3CAB46A34B02}"/>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773A17FE-AB37-0153-3B03-DBD15E72F783}"/>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C07F197D-0959-987B-C764-42659BCE29C0}"/>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F5C91149-9141-05A3-558C-2F4A91C63EAA}"/>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CBD15ABF-2688-C976-ED4B-8A67602451F8}"/>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5F42BD86-2324-5167-159E-3FEBED7B8F96}"/>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61EB3E1A-C23C-F87F-B0FE-2698108CDEF9}"/>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4BC055C6-6965-E33C-F832-BA04E74C294C}"/>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65B3A31F-F412-E349-C95D-462C927C1FB7}"/>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52F08686-6E67-824F-2AB7-C813100B8E55}"/>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84B9D589-3F44-ACFE-76E6-2058A342E3F3}"/>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0EF02D39-2FC9-B0B1-5E4E-F849761B01FF}"/>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CA6C14B2-32A1-D83B-4AB3-290BEBF055A6}"/>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887A55FE-36D3-34F1-818A-3F99D96C8431}"/>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04D12D36-ACB6-52B8-9DAB-682723913B40}"/>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A5EC07C0-87E0-278E-4D23-774288501BCE}"/>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Arrow: Chevron 64">
            <a:extLst>
              <a:ext uri="{FF2B5EF4-FFF2-40B4-BE49-F238E27FC236}">
                <a16:creationId xmlns:a16="http://schemas.microsoft.com/office/drawing/2014/main" id="{45ACF0FA-796B-B400-6AF3-FC582A019D57}"/>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6" name="Arrow: Chevron 65">
            <a:extLst>
              <a:ext uri="{FF2B5EF4-FFF2-40B4-BE49-F238E27FC236}">
                <a16:creationId xmlns:a16="http://schemas.microsoft.com/office/drawing/2014/main" id="{CA966766-B851-26F7-046D-374D651D2385}"/>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7" name="Arrow: Chevron 66">
            <a:extLst>
              <a:ext uri="{FF2B5EF4-FFF2-40B4-BE49-F238E27FC236}">
                <a16:creationId xmlns:a16="http://schemas.microsoft.com/office/drawing/2014/main" id="{60402728-6266-A6A4-9404-14378864EB53}"/>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8" name="Oval 67">
            <a:extLst>
              <a:ext uri="{FF2B5EF4-FFF2-40B4-BE49-F238E27FC236}">
                <a16:creationId xmlns:a16="http://schemas.microsoft.com/office/drawing/2014/main" id="{9CE7301A-23D8-63F9-D26E-FF140CC8CEFA}"/>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9" name="Oval 68">
            <a:extLst>
              <a:ext uri="{FF2B5EF4-FFF2-40B4-BE49-F238E27FC236}">
                <a16:creationId xmlns:a16="http://schemas.microsoft.com/office/drawing/2014/main" id="{FE34127A-6F85-6C98-4456-3C02938F377E}"/>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0" name="Oval 69">
            <a:extLst>
              <a:ext uri="{FF2B5EF4-FFF2-40B4-BE49-F238E27FC236}">
                <a16:creationId xmlns:a16="http://schemas.microsoft.com/office/drawing/2014/main" id="{0462A257-6581-420B-265A-8E2AA05A85B0}"/>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1" name="Oval 70">
            <a:extLst>
              <a:ext uri="{FF2B5EF4-FFF2-40B4-BE49-F238E27FC236}">
                <a16:creationId xmlns:a16="http://schemas.microsoft.com/office/drawing/2014/main" id="{709DB9D1-3D2D-0AAF-5A2D-E0DD3D763473}"/>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2" name="Oval 71">
            <a:extLst>
              <a:ext uri="{FF2B5EF4-FFF2-40B4-BE49-F238E27FC236}">
                <a16:creationId xmlns:a16="http://schemas.microsoft.com/office/drawing/2014/main" id="{B19B0A1C-6FED-D7F6-FC36-6CC2BD971591}"/>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3" name="Oval 72">
            <a:extLst>
              <a:ext uri="{FF2B5EF4-FFF2-40B4-BE49-F238E27FC236}">
                <a16:creationId xmlns:a16="http://schemas.microsoft.com/office/drawing/2014/main" id="{E30C618F-213E-501F-F4FC-65CA56A2213B}"/>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4" name="Oval 73">
            <a:extLst>
              <a:ext uri="{FF2B5EF4-FFF2-40B4-BE49-F238E27FC236}">
                <a16:creationId xmlns:a16="http://schemas.microsoft.com/office/drawing/2014/main" id="{6904FA5D-835B-E7B7-6173-83AD92E18547}"/>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5" name="Oval 74">
            <a:extLst>
              <a:ext uri="{FF2B5EF4-FFF2-40B4-BE49-F238E27FC236}">
                <a16:creationId xmlns:a16="http://schemas.microsoft.com/office/drawing/2014/main" id="{F2E73EA7-D2C1-007C-1206-1E21BCAE12F7}"/>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6" name="Oval 75">
            <a:extLst>
              <a:ext uri="{FF2B5EF4-FFF2-40B4-BE49-F238E27FC236}">
                <a16:creationId xmlns:a16="http://schemas.microsoft.com/office/drawing/2014/main" id="{924D810C-8C82-FEDF-C0C1-A660C4E51D54}"/>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7" name="Oval 76">
            <a:extLst>
              <a:ext uri="{FF2B5EF4-FFF2-40B4-BE49-F238E27FC236}">
                <a16:creationId xmlns:a16="http://schemas.microsoft.com/office/drawing/2014/main" id="{457CAF6A-52E5-7DD1-1BC8-069ACD6D076F}"/>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8" name="Oval 77">
            <a:extLst>
              <a:ext uri="{FF2B5EF4-FFF2-40B4-BE49-F238E27FC236}">
                <a16:creationId xmlns:a16="http://schemas.microsoft.com/office/drawing/2014/main" id="{471E8CF4-4B88-C4B6-D573-0FA2BF26CE80}"/>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9" name="Oval 78">
            <a:extLst>
              <a:ext uri="{FF2B5EF4-FFF2-40B4-BE49-F238E27FC236}">
                <a16:creationId xmlns:a16="http://schemas.microsoft.com/office/drawing/2014/main" id="{FB28D61C-206D-8EED-83A0-5356118BA0D5}"/>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0" name="Oval 79">
            <a:extLst>
              <a:ext uri="{FF2B5EF4-FFF2-40B4-BE49-F238E27FC236}">
                <a16:creationId xmlns:a16="http://schemas.microsoft.com/office/drawing/2014/main" id="{07C7C304-E861-09DF-0A41-985724B3B61C}"/>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1" name="Oval 80">
            <a:extLst>
              <a:ext uri="{FF2B5EF4-FFF2-40B4-BE49-F238E27FC236}">
                <a16:creationId xmlns:a16="http://schemas.microsoft.com/office/drawing/2014/main" id="{E80AFD46-F302-5245-3D2D-015BF5F971DC}"/>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2" name="Oval 81">
            <a:extLst>
              <a:ext uri="{FF2B5EF4-FFF2-40B4-BE49-F238E27FC236}">
                <a16:creationId xmlns:a16="http://schemas.microsoft.com/office/drawing/2014/main" id="{21689C36-4F7C-F4FB-5D42-8F9CD9816212}"/>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3" name="Oval 82">
            <a:extLst>
              <a:ext uri="{FF2B5EF4-FFF2-40B4-BE49-F238E27FC236}">
                <a16:creationId xmlns:a16="http://schemas.microsoft.com/office/drawing/2014/main" id="{EF266560-C0D0-3CB9-B503-0E9AB80EDC7E}"/>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4" name="Oval 83">
            <a:extLst>
              <a:ext uri="{FF2B5EF4-FFF2-40B4-BE49-F238E27FC236}">
                <a16:creationId xmlns:a16="http://schemas.microsoft.com/office/drawing/2014/main" id="{87CA8302-BE39-D613-3CA3-45535BF2E2EB}"/>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5" name="Oval 84">
            <a:extLst>
              <a:ext uri="{FF2B5EF4-FFF2-40B4-BE49-F238E27FC236}">
                <a16:creationId xmlns:a16="http://schemas.microsoft.com/office/drawing/2014/main" id="{4CA8AC2B-FD8E-7F6D-2F3B-B8D484BC2F0C}"/>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6" name="Oval 85">
            <a:extLst>
              <a:ext uri="{FF2B5EF4-FFF2-40B4-BE49-F238E27FC236}">
                <a16:creationId xmlns:a16="http://schemas.microsoft.com/office/drawing/2014/main" id="{7EEB712B-E7B3-B617-9AFA-56FDBC9A81BC}"/>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7" name="Oval 86">
            <a:extLst>
              <a:ext uri="{FF2B5EF4-FFF2-40B4-BE49-F238E27FC236}">
                <a16:creationId xmlns:a16="http://schemas.microsoft.com/office/drawing/2014/main" id="{471A7C4D-F32F-1D39-D6D5-913B487AF0C6}"/>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8" name="Oval 87">
            <a:extLst>
              <a:ext uri="{FF2B5EF4-FFF2-40B4-BE49-F238E27FC236}">
                <a16:creationId xmlns:a16="http://schemas.microsoft.com/office/drawing/2014/main" id="{77A04C0D-4611-89DF-41B2-66CB5565F6B4}"/>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9" name="Oval 88">
            <a:extLst>
              <a:ext uri="{FF2B5EF4-FFF2-40B4-BE49-F238E27FC236}">
                <a16:creationId xmlns:a16="http://schemas.microsoft.com/office/drawing/2014/main" id="{94D9DE3C-8935-35C6-DF88-DAB741BC3CC1}"/>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0" name="Oval 89">
            <a:extLst>
              <a:ext uri="{FF2B5EF4-FFF2-40B4-BE49-F238E27FC236}">
                <a16:creationId xmlns:a16="http://schemas.microsoft.com/office/drawing/2014/main" id="{7C1815A6-AE98-AC9D-1171-979C5A431F75}"/>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1" name="Oval 90">
            <a:extLst>
              <a:ext uri="{FF2B5EF4-FFF2-40B4-BE49-F238E27FC236}">
                <a16:creationId xmlns:a16="http://schemas.microsoft.com/office/drawing/2014/main" id="{29677197-737C-67B6-4407-F5CE7CF2AA49}"/>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2" name="Oval 91">
            <a:extLst>
              <a:ext uri="{FF2B5EF4-FFF2-40B4-BE49-F238E27FC236}">
                <a16:creationId xmlns:a16="http://schemas.microsoft.com/office/drawing/2014/main" id="{E76AB64F-3CED-C3F3-D1A8-5143C58011CD}"/>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3" name="Oval 92">
            <a:extLst>
              <a:ext uri="{FF2B5EF4-FFF2-40B4-BE49-F238E27FC236}">
                <a16:creationId xmlns:a16="http://schemas.microsoft.com/office/drawing/2014/main" id="{E8AD4EBE-8489-FC5C-4D3D-35AE6D3AC3C0}"/>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4" name="Oval 93">
            <a:extLst>
              <a:ext uri="{FF2B5EF4-FFF2-40B4-BE49-F238E27FC236}">
                <a16:creationId xmlns:a16="http://schemas.microsoft.com/office/drawing/2014/main" id="{959B52EF-206D-C7D6-0865-4BB1B96EB872}"/>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5" name="Oval 94">
            <a:extLst>
              <a:ext uri="{FF2B5EF4-FFF2-40B4-BE49-F238E27FC236}">
                <a16:creationId xmlns:a16="http://schemas.microsoft.com/office/drawing/2014/main" id="{7927864D-740D-CBF2-493F-BCDBB94C4228}"/>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6" name="Oval 95">
            <a:extLst>
              <a:ext uri="{FF2B5EF4-FFF2-40B4-BE49-F238E27FC236}">
                <a16:creationId xmlns:a16="http://schemas.microsoft.com/office/drawing/2014/main" id="{E9845FCB-6CAC-62BE-8240-EC7B74E0373A}"/>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7" name="Oval 96">
            <a:extLst>
              <a:ext uri="{FF2B5EF4-FFF2-40B4-BE49-F238E27FC236}">
                <a16:creationId xmlns:a16="http://schemas.microsoft.com/office/drawing/2014/main" id="{9936A378-3322-2E8C-7D6A-D56A095BC517}"/>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8" name="Oval 97">
            <a:extLst>
              <a:ext uri="{FF2B5EF4-FFF2-40B4-BE49-F238E27FC236}">
                <a16:creationId xmlns:a16="http://schemas.microsoft.com/office/drawing/2014/main" id="{89040D28-0ECB-D0A0-CC26-F05B44693AE0}"/>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9" name="Oval 98">
            <a:extLst>
              <a:ext uri="{FF2B5EF4-FFF2-40B4-BE49-F238E27FC236}">
                <a16:creationId xmlns:a16="http://schemas.microsoft.com/office/drawing/2014/main" id="{1712D61C-940D-C8D1-C488-AD0B08BB605B}"/>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0" name="Oval 99">
            <a:extLst>
              <a:ext uri="{FF2B5EF4-FFF2-40B4-BE49-F238E27FC236}">
                <a16:creationId xmlns:a16="http://schemas.microsoft.com/office/drawing/2014/main" id="{8999EB82-3806-8A39-10A8-2AE6FA3F9980}"/>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1" name="Oval 100">
            <a:extLst>
              <a:ext uri="{FF2B5EF4-FFF2-40B4-BE49-F238E27FC236}">
                <a16:creationId xmlns:a16="http://schemas.microsoft.com/office/drawing/2014/main" id="{DD849F40-EB0F-DBDC-76CE-E3A7D7EDB28E}"/>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2" name="Oval 101">
            <a:extLst>
              <a:ext uri="{FF2B5EF4-FFF2-40B4-BE49-F238E27FC236}">
                <a16:creationId xmlns:a16="http://schemas.microsoft.com/office/drawing/2014/main" id="{4E0D821E-AF4D-8FA1-7A4B-CA8454CBF211}"/>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 name="Oval 102">
            <a:extLst>
              <a:ext uri="{FF2B5EF4-FFF2-40B4-BE49-F238E27FC236}">
                <a16:creationId xmlns:a16="http://schemas.microsoft.com/office/drawing/2014/main" id="{CE32BD95-0166-E62C-8199-1DE15A9ED6FB}"/>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 name="Oval 103">
            <a:extLst>
              <a:ext uri="{FF2B5EF4-FFF2-40B4-BE49-F238E27FC236}">
                <a16:creationId xmlns:a16="http://schemas.microsoft.com/office/drawing/2014/main" id="{1500A556-45DC-DDD1-E61C-65BEBEC6AA7B}"/>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 name="Oval 104">
            <a:extLst>
              <a:ext uri="{FF2B5EF4-FFF2-40B4-BE49-F238E27FC236}">
                <a16:creationId xmlns:a16="http://schemas.microsoft.com/office/drawing/2014/main" id="{0EBB7137-7D01-38BF-E2F0-E583323407DA}"/>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 name="Oval 105">
            <a:extLst>
              <a:ext uri="{FF2B5EF4-FFF2-40B4-BE49-F238E27FC236}">
                <a16:creationId xmlns:a16="http://schemas.microsoft.com/office/drawing/2014/main" id="{C838E2EF-7B92-5477-D78C-E46EB9698628}"/>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 name="Oval 106">
            <a:extLst>
              <a:ext uri="{FF2B5EF4-FFF2-40B4-BE49-F238E27FC236}">
                <a16:creationId xmlns:a16="http://schemas.microsoft.com/office/drawing/2014/main" id="{4BD4A246-EABF-0C32-DCE6-CAFFEE1D82AA}"/>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8" name="Oval 107">
            <a:extLst>
              <a:ext uri="{FF2B5EF4-FFF2-40B4-BE49-F238E27FC236}">
                <a16:creationId xmlns:a16="http://schemas.microsoft.com/office/drawing/2014/main" id="{70D0BECA-59C2-B2D9-629F-AE5BEFD59C4B}"/>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9" name="Oval 108">
            <a:extLst>
              <a:ext uri="{FF2B5EF4-FFF2-40B4-BE49-F238E27FC236}">
                <a16:creationId xmlns:a16="http://schemas.microsoft.com/office/drawing/2014/main" id="{EDFA5920-FC09-BAAE-9D6B-03E15ADF2985}"/>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0" name="Oval 109">
            <a:extLst>
              <a:ext uri="{FF2B5EF4-FFF2-40B4-BE49-F238E27FC236}">
                <a16:creationId xmlns:a16="http://schemas.microsoft.com/office/drawing/2014/main" id="{9206BC46-202E-11CC-1995-16500BE64506}"/>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1" name="Oval 110">
            <a:extLst>
              <a:ext uri="{FF2B5EF4-FFF2-40B4-BE49-F238E27FC236}">
                <a16:creationId xmlns:a16="http://schemas.microsoft.com/office/drawing/2014/main" id="{85FC4AF2-1EBD-51C5-513B-CAE8B8AFE856}"/>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2" name="Oval 111">
            <a:extLst>
              <a:ext uri="{FF2B5EF4-FFF2-40B4-BE49-F238E27FC236}">
                <a16:creationId xmlns:a16="http://schemas.microsoft.com/office/drawing/2014/main" id="{AD15B1BA-A498-1758-9C7B-42CFF13824E1}"/>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3" name="Oval 112">
            <a:extLst>
              <a:ext uri="{FF2B5EF4-FFF2-40B4-BE49-F238E27FC236}">
                <a16:creationId xmlns:a16="http://schemas.microsoft.com/office/drawing/2014/main" id="{8E923043-87A6-3DD2-DBB3-331836C48526}"/>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4" name="Oval 113">
            <a:extLst>
              <a:ext uri="{FF2B5EF4-FFF2-40B4-BE49-F238E27FC236}">
                <a16:creationId xmlns:a16="http://schemas.microsoft.com/office/drawing/2014/main" id="{C46FABEA-EE7C-AE18-2804-74F57EBD5D22}"/>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5" name="Oval 114">
            <a:extLst>
              <a:ext uri="{FF2B5EF4-FFF2-40B4-BE49-F238E27FC236}">
                <a16:creationId xmlns:a16="http://schemas.microsoft.com/office/drawing/2014/main" id="{77C253E7-82FD-C1F9-1235-8E19B0F88FBA}"/>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0B690152-0701-C376-8152-9D9BD98F51F6}"/>
            </a:ext>
          </a:extLst>
        </p:cNvPr>
        <p:cNvGrpSpPr/>
        <p:nvPr/>
      </p:nvGrpSpPr>
      <p:grpSpPr>
        <a:xfrm>
          <a:off x="0" y="0"/>
          <a:ext cx="0" cy="0"/>
          <a:chOff x="0" y="0"/>
          <a:chExt cx="0" cy="0"/>
        </a:xfrm>
      </p:grpSpPr>
      <p:pic>
        <p:nvPicPr>
          <p:cNvPr id="3" name="Google Shape;126;p26">
            <a:extLst>
              <a:ext uri="{FF2B5EF4-FFF2-40B4-BE49-F238E27FC236}">
                <a16:creationId xmlns:a16="http://schemas.microsoft.com/office/drawing/2014/main" id="{4C45090F-D104-31F2-75C3-F11083A848B8}"/>
              </a:ext>
            </a:extLst>
          </p:cNvPr>
          <p:cNvPicPr preferRelativeResize="0"/>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C82E562E-5A62-2E79-5885-5B2E08BCB312}"/>
              </a:ext>
            </a:extLst>
          </p:cNvPr>
          <p:cNvSpPr/>
          <p:nvPr/>
        </p:nvSpPr>
        <p:spPr>
          <a:xfrm>
            <a:off x="0" y="0"/>
            <a:ext cx="12192000" cy="6858000"/>
          </a:xfrm>
          <a:prstGeom prst="rect">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58" name="TextBox 1">
            <a:extLst>
              <a:ext uri="{FF2B5EF4-FFF2-40B4-BE49-F238E27FC236}">
                <a16:creationId xmlns:a16="http://schemas.microsoft.com/office/drawing/2014/main" id="{1AA85371-C3E4-149E-1045-70F2C7A2571A}"/>
              </a:ext>
            </a:extLst>
          </p:cNvPr>
          <p:cNvSpPr txBox="1"/>
          <p:nvPr/>
        </p:nvSpPr>
        <p:spPr>
          <a:xfrm>
            <a:off x="2266720" y="2574920"/>
            <a:ext cx="7658561" cy="1708160"/>
          </a:xfrm>
          <a:prstGeom prst="rect">
            <a:avLst/>
          </a:prstGeom>
          <a:noFill/>
        </p:spPr>
        <p:txBody>
          <a:bodyPr wrap="square" rtlCol="0">
            <a:spAutoFit/>
          </a:bodyPr>
          <a:lstStyle/>
          <a:p>
            <a:pPr algn="ctr"/>
            <a:r>
              <a:rPr lang="en-US" sz="3500" b="1" i="1" dirty="0">
                <a:solidFill>
                  <a:schemeClr val="bg1"/>
                </a:solidFill>
              </a:rPr>
              <a:t>A shining example of an innovative </a:t>
            </a:r>
            <a:br>
              <a:rPr lang="en-US" sz="3500" b="1" i="1" dirty="0">
                <a:solidFill>
                  <a:schemeClr val="bg1"/>
                </a:solidFill>
              </a:rPr>
            </a:br>
            <a:r>
              <a:rPr lang="en-US" sz="3500" b="1" i="1" dirty="0">
                <a:solidFill>
                  <a:schemeClr val="bg1"/>
                </a:solidFill>
              </a:rPr>
              <a:t>decentralized clinical trial in the United States</a:t>
            </a:r>
            <a:endParaRPr lang="en-US" sz="3500" b="1" i="1" dirty="0">
              <a:solidFill>
                <a:schemeClr val="bg1"/>
              </a:solidFill>
              <a:latin typeface="Poppins" panose="00000500000000000000" pitchFamily="2" charset="0"/>
              <a:ea typeface="Roboto Slab" pitchFamily="2" charset="0"/>
              <a:cs typeface="Poppins" panose="00000500000000000000" pitchFamily="2" charset="0"/>
            </a:endParaRPr>
          </a:p>
        </p:txBody>
      </p:sp>
      <p:pic>
        <p:nvPicPr>
          <p:cNvPr id="59" name="Google Shape;139;p15">
            <a:extLst>
              <a:ext uri="{FF2B5EF4-FFF2-40B4-BE49-F238E27FC236}">
                <a16:creationId xmlns:a16="http://schemas.microsoft.com/office/drawing/2014/main" id="{E31332E3-B7F8-5FF4-7927-2BEEEB89EAED}"/>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60" name="Google Shape;139;p15">
            <a:extLst>
              <a:ext uri="{FF2B5EF4-FFF2-40B4-BE49-F238E27FC236}">
                <a16:creationId xmlns:a16="http://schemas.microsoft.com/office/drawing/2014/main" id="{A7A86D9E-2F01-5B9A-ACF5-B968159E8B8E}"/>
              </a:ext>
            </a:extLst>
          </p:cNvPr>
          <p:cNvPicPr preferRelativeResize="0"/>
          <p:nvPr/>
        </p:nvPicPr>
        <p:blipFill rotWithShape="1">
          <a:blip r:embed="rId6">
            <a:alphaModFix amt="75000"/>
            <a:biLevel thresh="25000"/>
          </a:blip>
          <a:srcRect l="20886" t="8231"/>
          <a:stretch/>
        </p:blipFill>
        <p:spPr>
          <a:xfrm>
            <a:off x="0" y="0"/>
            <a:ext cx="4130624" cy="2966716"/>
          </a:xfrm>
          <a:prstGeom prst="rect">
            <a:avLst/>
          </a:prstGeom>
          <a:noFill/>
          <a:ln>
            <a:noFill/>
          </a:ln>
        </p:spPr>
      </p:pic>
      <p:sp>
        <p:nvSpPr>
          <p:cNvPr id="62" name="Rectangle 61">
            <a:extLst>
              <a:ext uri="{FF2B5EF4-FFF2-40B4-BE49-F238E27FC236}">
                <a16:creationId xmlns:a16="http://schemas.microsoft.com/office/drawing/2014/main" id="{17EA11A4-299A-4A0C-B6CA-8E112FC0FAB4}"/>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3" name="Rectangle 62">
            <a:extLst>
              <a:ext uri="{FF2B5EF4-FFF2-40B4-BE49-F238E27FC236}">
                <a16:creationId xmlns:a16="http://schemas.microsoft.com/office/drawing/2014/main" id="{17ECD2B0-AF12-87F5-9F24-11A06777BC41}"/>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Rectangle 63">
            <a:extLst>
              <a:ext uri="{FF2B5EF4-FFF2-40B4-BE49-F238E27FC236}">
                <a16:creationId xmlns:a16="http://schemas.microsoft.com/office/drawing/2014/main" id="{89754953-617F-9621-8234-F2A3F4E35B94}"/>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5" name="Oval 64">
            <a:extLst>
              <a:ext uri="{FF2B5EF4-FFF2-40B4-BE49-F238E27FC236}">
                <a16:creationId xmlns:a16="http://schemas.microsoft.com/office/drawing/2014/main" id="{1FC32F76-F33D-C9A1-5075-09A172DFC67F}"/>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05F0455F-EA49-7DD0-94A9-EFE45245B7AE}"/>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7474C988-D59E-FFF6-AA25-4F2DCAEDD13E}"/>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78A8AA67-B651-0251-2338-86A629E9F7AB}"/>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02643A3E-C11E-7E6E-6352-246202035BD8}"/>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B9716DF0-33AE-041C-27BF-7B2E74D0FFD4}"/>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A376776D-F82B-C669-9A7F-5FCDCB671935}"/>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Oval 71">
            <a:extLst>
              <a:ext uri="{FF2B5EF4-FFF2-40B4-BE49-F238E27FC236}">
                <a16:creationId xmlns:a16="http://schemas.microsoft.com/office/drawing/2014/main" id="{E55F7C5F-3F4E-5AAC-659C-59247DE7A757}"/>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073D8163-3DEA-C474-DF9F-3EAE1203532D}"/>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52CC652C-C5BD-FBDA-7FE4-787D8A59C4A5}"/>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9F0E1E55-820E-94B0-DEA8-54BBC3D44958}"/>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35BEBAF0-100E-10EE-055E-44209B372132}"/>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7084B795-7910-AF7E-23CD-B5AD1680995F}"/>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9BDE2753-AC69-F997-F245-730754AFD4C8}"/>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D8C09936-AC61-6869-FBD1-68BAE636188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8BA4E0A7-CD05-69E4-0F8F-312431AF9F01}"/>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237DA352-82CC-EC15-667A-4ED1EE8C7465}"/>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81706D50-7F46-B9BA-8631-0138DAA4FD6A}"/>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40D44B4B-6E5D-553E-1368-7CC93CECE7AB}"/>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466C5E72-277E-289C-0D19-6D25B61F9078}"/>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924A7A30-7294-7776-53C5-3CE59DDDB4CE}"/>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04919968-DEB2-0467-5B00-561A1D04794D}"/>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4E83C233-02F0-CBD4-0395-B1B6A0421009}"/>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8FDB4FD6-F950-F349-D43A-BC194E3E04DE}"/>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95EC9012-D5F2-0C22-59BD-3C08C1EBA7C1}"/>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CB4D854F-6F86-6A93-5099-B952DFD7D578}"/>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Oval 90">
            <a:extLst>
              <a:ext uri="{FF2B5EF4-FFF2-40B4-BE49-F238E27FC236}">
                <a16:creationId xmlns:a16="http://schemas.microsoft.com/office/drawing/2014/main" id="{0EE43F04-457B-939D-673B-55724BB9ECF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2" name="Oval 91">
            <a:extLst>
              <a:ext uri="{FF2B5EF4-FFF2-40B4-BE49-F238E27FC236}">
                <a16:creationId xmlns:a16="http://schemas.microsoft.com/office/drawing/2014/main" id="{68779386-E69E-7C8A-2D0C-7C2F5B59D5A8}"/>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3" name="Oval 92">
            <a:extLst>
              <a:ext uri="{FF2B5EF4-FFF2-40B4-BE49-F238E27FC236}">
                <a16:creationId xmlns:a16="http://schemas.microsoft.com/office/drawing/2014/main" id="{60FA4AAF-FBAE-A989-F679-5BEAD01C0ED6}"/>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Oval 93">
            <a:extLst>
              <a:ext uri="{FF2B5EF4-FFF2-40B4-BE49-F238E27FC236}">
                <a16:creationId xmlns:a16="http://schemas.microsoft.com/office/drawing/2014/main" id="{BC72A411-1741-7137-7ABD-D5BDA5EC345C}"/>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5" name="Oval 94">
            <a:extLst>
              <a:ext uri="{FF2B5EF4-FFF2-40B4-BE49-F238E27FC236}">
                <a16:creationId xmlns:a16="http://schemas.microsoft.com/office/drawing/2014/main" id="{54D7B18C-27B3-8928-40B0-AFF269F3DB97}"/>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6" name="Oval 95">
            <a:extLst>
              <a:ext uri="{FF2B5EF4-FFF2-40B4-BE49-F238E27FC236}">
                <a16:creationId xmlns:a16="http://schemas.microsoft.com/office/drawing/2014/main" id="{30C43162-9D38-607E-5356-4E7739C01736}"/>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Oval 96">
            <a:extLst>
              <a:ext uri="{FF2B5EF4-FFF2-40B4-BE49-F238E27FC236}">
                <a16:creationId xmlns:a16="http://schemas.microsoft.com/office/drawing/2014/main" id="{2891358D-19E6-7104-B54C-27C99B9D0B09}"/>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8" name="Oval 97">
            <a:extLst>
              <a:ext uri="{FF2B5EF4-FFF2-40B4-BE49-F238E27FC236}">
                <a16:creationId xmlns:a16="http://schemas.microsoft.com/office/drawing/2014/main" id="{EE18ECF5-96D3-8ADB-18F0-B4C536F0C6F9}"/>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9" name="Oval 98">
            <a:extLst>
              <a:ext uri="{FF2B5EF4-FFF2-40B4-BE49-F238E27FC236}">
                <a16:creationId xmlns:a16="http://schemas.microsoft.com/office/drawing/2014/main" id="{0AB72C08-314F-9B22-5D62-E7C9D8780656}"/>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Oval 99">
            <a:extLst>
              <a:ext uri="{FF2B5EF4-FFF2-40B4-BE49-F238E27FC236}">
                <a16:creationId xmlns:a16="http://schemas.microsoft.com/office/drawing/2014/main" id="{FD38EF7F-F4A8-20CD-5B30-95D4DABC8E59}"/>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1" name="Oval 100">
            <a:extLst>
              <a:ext uri="{FF2B5EF4-FFF2-40B4-BE49-F238E27FC236}">
                <a16:creationId xmlns:a16="http://schemas.microsoft.com/office/drawing/2014/main" id="{A274A515-6A8D-180E-CCF8-F23CB270DA01}"/>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2" name="Oval 101">
            <a:extLst>
              <a:ext uri="{FF2B5EF4-FFF2-40B4-BE49-F238E27FC236}">
                <a16:creationId xmlns:a16="http://schemas.microsoft.com/office/drawing/2014/main" id="{EC7E08F2-E30E-7891-1336-B48D1C523762}"/>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3" name="Oval 102">
            <a:extLst>
              <a:ext uri="{FF2B5EF4-FFF2-40B4-BE49-F238E27FC236}">
                <a16:creationId xmlns:a16="http://schemas.microsoft.com/office/drawing/2014/main" id="{BE79A34C-68A6-0B53-FBD4-29026292140D}"/>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4" name="Oval 103">
            <a:extLst>
              <a:ext uri="{FF2B5EF4-FFF2-40B4-BE49-F238E27FC236}">
                <a16:creationId xmlns:a16="http://schemas.microsoft.com/office/drawing/2014/main" id="{65532A28-7F17-2341-979D-CEF8EB3B861D}"/>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5" name="Oval 104">
            <a:extLst>
              <a:ext uri="{FF2B5EF4-FFF2-40B4-BE49-F238E27FC236}">
                <a16:creationId xmlns:a16="http://schemas.microsoft.com/office/drawing/2014/main" id="{5E5777D3-5B10-5CDE-94C9-2F7AB37CE5A7}"/>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6" name="Oval 105">
            <a:extLst>
              <a:ext uri="{FF2B5EF4-FFF2-40B4-BE49-F238E27FC236}">
                <a16:creationId xmlns:a16="http://schemas.microsoft.com/office/drawing/2014/main" id="{47FD4930-AEE8-48FC-999F-4DFB3775DD3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7" name="Oval 106">
            <a:extLst>
              <a:ext uri="{FF2B5EF4-FFF2-40B4-BE49-F238E27FC236}">
                <a16:creationId xmlns:a16="http://schemas.microsoft.com/office/drawing/2014/main" id="{D3C33D8D-26AB-CFBA-E761-F1FB97E30C56}"/>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8" name="Oval 107">
            <a:extLst>
              <a:ext uri="{FF2B5EF4-FFF2-40B4-BE49-F238E27FC236}">
                <a16:creationId xmlns:a16="http://schemas.microsoft.com/office/drawing/2014/main" id="{E1139626-C783-2848-699E-1747FE39AE14}"/>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9" name="Oval 108">
            <a:extLst>
              <a:ext uri="{FF2B5EF4-FFF2-40B4-BE49-F238E27FC236}">
                <a16:creationId xmlns:a16="http://schemas.microsoft.com/office/drawing/2014/main" id="{087E917C-6C7A-979C-AA54-6AB3F6DA454E}"/>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0" name="Oval 109">
            <a:extLst>
              <a:ext uri="{FF2B5EF4-FFF2-40B4-BE49-F238E27FC236}">
                <a16:creationId xmlns:a16="http://schemas.microsoft.com/office/drawing/2014/main" id="{45A660DD-216E-E504-2AFC-5E18A6859AA1}"/>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1" name="Oval 110">
            <a:extLst>
              <a:ext uri="{FF2B5EF4-FFF2-40B4-BE49-F238E27FC236}">
                <a16:creationId xmlns:a16="http://schemas.microsoft.com/office/drawing/2014/main" id="{6006FFF2-FF31-DA5C-5EA3-75A2B7DF1539}"/>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2" name="Oval 111">
            <a:extLst>
              <a:ext uri="{FF2B5EF4-FFF2-40B4-BE49-F238E27FC236}">
                <a16:creationId xmlns:a16="http://schemas.microsoft.com/office/drawing/2014/main" id="{7D54810F-A5C7-9841-C27D-063A7EA490A3}"/>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3" name="Arrow: Chevron 112">
            <a:extLst>
              <a:ext uri="{FF2B5EF4-FFF2-40B4-BE49-F238E27FC236}">
                <a16:creationId xmlns:a16="http://schemas.microsoft.com/office/drawing/2014/main" id="{4FB1B0E1-32CA-CA9B-7D39-4C4A2385B3C9}"/>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4" name="Arrow: Chevron 113">
            <a:extLst>
              <a:ext uri="{FF2B5EF4-FFF2-40B4-BE49-F238E27FC236}">
                <a16:creationId xmlns:a16="http://schemas.microsoft.com/office/drawing/2014/main" id="{6D872BEC-8566-26F6-5E1E-FC58C07E6DBC}"/>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5" name="Arrow: Chevron 114">
            <a:extLst>
              <a:ext uri="{FF2B5EF4-FFF2-40B4-BE49-F238E27FC236}">
                <a16:creationId xmlns:a16="http://schemas.microsoft.com/office/drawing/2014/main" id="{B5EB6B7B-5260-0EE4-9D2F-499CFEC6DDFD}"/>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16" name="Oval 115">
            <a:extLst>
              <a:ext uri="{FF2B5EF4-FFF2-40B4-BE49-F238E27FC236}">
                <a16:creationId xmlns:a16="http://schemas.microsoft.com/office/drawing/2014/main" id="{8D148DDE-BACB-0F88-04B6-954767DDCA49}"/>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7" name="Oval 116">
            <a:extLst>
              <a:ext uri="{FF2B5EF4-FFF2-40B4-BE49-F238E27FC236}">
                <a16:creationId xmlns:a16="http://schemas.microsoft.com/office/drawing/2014/main" id="{4DBC192D-D5B2-A264-92A1-6073436993F3}"/>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8" name="Oval 117">
            <a:extLst>
              <a:ext uri="{FF2B5EF4-FFF2-40B4-BE49-F238E27FC236}">
                <a16:creationId xmlns:a16="http://schemas.microsoft.com/office/drawing/2014/main" id="{A8479C8E-828C-4976-367C-650AB3224A48}"/>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9" name="Oval 118">
            <a:extLst>
              <a:ext uri="{FF2B5EF4-FFF2-40B4-BE49-F238E27FC236}">
                <a16:creationId xmlns:a16="http://schemas.microsoft.com/office/drawing/2014/main" id="{CEB24B52-D788-4500-0739-B88D6548021D}"/>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0" name="Oval 119">
            <a:extLst>
              <a:ext uri="{FF2B5EF4-FFF2-40B4-BE49-F238E27FC236}">
                <a16:creationId xmlns:a16="http://schemas.microsoft.com/office/drawing/2014/main" id="{6AD6B2CD-5957-E998-107E-C6E6D4CECFCF}"/>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1" name="Oval 120">
            <a:extLst>
              <a:ext uri="{FF2B5EF4-FFF2-40B4-BE49-F238E27FC236}">
                <a16:creationId xmlns:a16="http://schemas.microsoft.com/office/drawing/2014/main" id="{CDF28323-6650-EA63-1215-8C4D4667E90B}"/>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2" name="Oval 121">
            <a:extLst>
              <a:ext uri="{FF2B5EF4-FFF2-40B4-BE49-F238E27FC236}">
                <a16:creationId xmlns:a16="http://schemas.microsoft.com/office/drawing/2014/main" id="{03ABC43A-038B-5CEF-7D7C-C3A6A998CAF1}"/>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3" name="Oval 122">
            <a:extLst>
              <a:ext uri="{FF2B5EF4-FFF2-40B4-BE49-F238E27FC236}">
                <a16:creationId xmlns:a16="http://schemas.microsoft.com/office/drawing/2014/main" id="{CCAC2DCB-58C3-8651-3994-55DF6B3FACB1}"/>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4" name="Oval 123">
            <a:extLst>
              <a:ext uri="{FF2B5EF4-FFF2-40B4-BE49-F238E27FC236}">
                <a16:creationId xmlns:a16="http://schemas.microsoft.com/office/drawing/2014/main" id="{9F84DEB4-E15B-EF39-62A9-4D998300BEE3}"/>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5" name="Oval 124">
            <a:extLst>
              <a:ext uri="{FF2B5EF4-FFF2-40B4-BE49-F238E27FC236}">
                <a16:creationId xmlns:a16="http://schemas.microsoft.com/office/drawing/2014/main" id="{61160D26-23CD-7CC7-F2E2-C609EE3464FD}"/>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6" name="Oval 125">
            <a:extLst>
              <a:ext uri="{FF2B5EF4-FFF2-40B4-BE49-F238E27FC236}">
                <a16:creationId xmlns:a16="http://schemas.microsoft.com/office/drawing/2014/main" id="{38B5949D-30A6-B65F-DF64-ADDA1EC55BDC}"/>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7" name="Oval 126">
            <a:extLst>
              <a:ext uri="{FF2B5EF4-FFF2-40B4-BE49-F238E27FC236}">
                <a16:creationId xmlns:a16="http://schemas.microsoft.com/office/drawing/2014/main" id="{B309FF77-AFBC-EFE5-F3A9-A2D657D5FAB3}"/>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8" name="Oval 127">
            <a:extLst>
              <a:ext uri="{FF2B5EF4-FFF2-40B4-BE49-F238E27FC236}">
                <a16:creationId xmlns:a16="http://schemas.microsoft.com/office/drawing/2014/main" id="{7CCE0B7D-B063-CD42-6F86-4503911E5057}"/>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9" name="Oval 128">
            <a:extLst>
              <a:ext uri="{FF2B5EF4-FFF2-40B4-BE49-F238E27FC236}">
                <a16:creationId xmlns:a16="http://schemas.microsoft.com/office/drawing/2014/main" id="{48CCA46A-22C7-7AF9-88F7-4E6363C6455A}"/>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0" name="Oval 129">
            <a:extLst>
              <a:ext uri="{FF2B5EF4-FFF2-40B4-BE49-F238E27FC236}">
                <a16:creationId xmlns:a16="http://schemas.microsoft.com/office/drawing/2014/main" id="{C008738B-8099-C7A7-29A6-8B4029D97B1D}"/>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1" name="Oval 130">
            <a:extLst>
              <a:ext uri="{FF2B5EF4-FFF2-40B4-BE49-F238E27FC236}">
                <a16:creationId xmlns:a16="http://schemas.microsoft.com/office/drawing/2014/main" id="{5FDDC63D-947E-FA8C-16B4-C3A5FEFB981F}"/>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2" name="Oval 131">
            <a:extLst>
              <a:ext uri="{FF2B5EF4-FFF2-40B4-BE49-F238E27FC236}">
                <a16:creationId xmlns:a16="http://schemas.microsoft.com/office/drawing/2014/main" id="{FC415922-77B6-2C5A-F811-4027F3B230B9}"/>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9D8F45B7-8827-6894-A5BF-718FC7255689}"/>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9A0EA280-2779-9884-1C62-804B1957FABB}"/>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540584D5-9B19-039D-5FE3-D0136B3E8979}"/>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47026278-73B4-0216-A2F6-1AD9FD45FCAF}"/>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FC262D09-0EF8-7453-99D8-5B460385150F}"/>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FEB30B09-39A8-2C79-F429-742DFFF6CAC5}"/>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FEE56C22-24C8-B9DF-AB6D-DDBE757ED612}"/>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C62FE4F8-323F-DDCE-0A4B-18F96C0FD3EE}"/>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1" name="Oval 140">
            <a:extLst>
              <a:ext uri="{FF2B5EF4-FFF2-40B4-BE49-F238E27FC236}">
                <a16:creationId xmlns:a16="http://schemas.microsoft.com/office/drawing/2014/main" id="{B0EED577-A9DC-2B2B-FCB1-2E23A91A1715}"/>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2" name="Oval 141">
            <a:extLst>
              <a:ext uri="{FF2B5EF4-FFF2-40B4-BE49-F238E27FC236}">
                <a16:creationId xmlns:a16="http://schemas.microsoft.com/office/drawing/2014/main" id="{16E11C64-0BB0-2CB6-0962-231FAEB3DFD0}"/>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3" name="Oval 142">
            <a:extLst>
              <a:ext uri="{FF2B5EF4-FFF2-40B4-BE49-F238E27FC236}">
                <a16:creationId xmlns:a16="http://schemas.microsoft.com/office/drawing/2014/main" id="{F70C1874-DC69-9EFE-4EA9-E77E2759E2DB}"/>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4" name="Oval 143">
            <a:extLst>
              <a:ext uri="{FF2B5EF4-FFF2-40B4-BE49-F238E27FC236}">
                <a16:creationId xmlns:a16="http://schemas.microsoft.com/office/drawing/2014/main" id="{F493E290-7F6F-1AB2-6394-1F916496461D}"/>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5" name="Oval 144">
            <a:extLst>
              <a:ext uri="{FF2B5EF4-FFF2-40B4-BE49-F238E27FC236}">
                <a16:creationId xmlns:a16="http://schemas.microsoft.com/office/drawing/2014/main" id="{A9CA2AEC-D147-3E84-EAAC-5C82E8B7443A}"/>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6" name="Oval 145">
            <a:extLst>
              <a:ext uri="{FF2B5EF4-FFF2-40B4-BE49-F238E27FC236}">
                <a16:creationId xmlns:a16="http://schemas.microsoft.com/office/drawing/2014/main" id="{E3DFCA65-653C-F969-65C9-EC19D879F133}"/>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7" name="Oval 146">
            <a:extLst>
              <a:ext uri="{FF2B5EF4-FFF2-40B4-BE49-F238E27FC236}">
                <a16:creationId xmlns:a16="http://schemas.microsoft.com/office/drawing/2014/main" id="{ED1B96C5-8A37-7514-D120-6F728301F9A7}"/>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8" name="Oval 147">
            <a:extLst>
              <a:ext uri="{FF2B5EF4-FFF2-40B4-BE49-F238E27FC236}">
                <a16:creationId xmlns:a16="http://schemas.microsoft.com/office/drawing/2014/main" id="{BC784A4D-BEF8-61BE-B091-A7AD677EA27A}"/>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9" name="Oval 148">
            <a:extLst>
              <a:ext uri="{FF2B5EF4-FFF2-40B4-BE49-F238E27FC236}">
                <a16:creationId xmlns:a16="http://schemas.microsoft.com/office/drawing/2014/main" id="{6AB74B78-16C5-C1F8-E3B2-B5AA0761424F}"/>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0" name="Oval 149">
            <a:extLst>
              <a:ext uri="{FF2B5EF4-FFF2-40B4-BE49-F238E27FC236}">
                <a16:creationId xmlns:a16="http://schemas.microsoft.com/office/drawing/2014/main" id="{74A816E8-0F46-0865-1695-41BC6B4B2DE0}"/>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1" name="Oval 150">
            <a:extLst>
              <a:ext uri="{FF2B5EF4-FFF2-40B4-BE49-F238E27FC236}">
                <a16:creationId xmlns:a16="http://schemas.microsoft.com/office/drawing/2014/main" id="{3EF1B8AC-F07A-B5D4-6C8B-C391A5F41C15}"/>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2" name="Oval 151">
            <a:extLst>
              <a:ext uri="{FF2B5EF4-FFF2-40B4-BE49-F238E27FC236}">
                <a16:creationId xmlns:a16="http://schemas.microsoft.com/office/drawing/2014/main" id="{4EC9C0F8-BD19-4CC3-1DBB-6E75E08BCE09}"/>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3" name="Oval 152">
            <a:extLst>
              <a:ext uri="{FF2B5EF4-FFF2-40B4-BE49-F238E27FC236}">
                <a16:creationId xmlns:a16="http://schemas.microsoft.com/office/drawing/2014/main" id="{A13EBB4F-A8D1-7DB0-6095-AFB2D8C7A4C1}"/>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4" name="Oval 153">
            <a:extLst>
              <a:ext uri="{FF2B5EF4-FFF2-40B4-BE49-F238E27FC236}">
                <a16:creationId xmlns:a16="http://schemas.microsoft.com/office/drawing/2014/main" id="{30F614FB-D95E-098B-D644-514E4D27B949}"/>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5" name="Oval 154">
            <a:extLst>
              <a:ext uri="{FF2B5EF4-FFF2-40B4-BE49-F238E27FC236}">
                <a16:creationId xmlns:a16="http://schemas.microsoft.com/office/drawing/2014/main" id="{0089B0DE-41CF-FD2A-73B3-F9D28C575B83}"/>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6" name="Oval 155">
            <a:extLst>
              <a:ext uri="{FF2B5EF4-FFF2-40B4-BE49-F238E27FC236}">
                <a16:creationId xmlns:a16="http://schemas.microsoft.com/office/drawing/2014/main" id="{1DA46E78-F786-CC86-46C7-302C4BEB9FE6}"/>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7" name="Oval 156">
            <a:extLst>
              <a:ext uri="{FF2B5EF4-FFF2-40B4-BE49-F238E27FC236}">
                <a16:creationId xmlns:a16="http://schemas.microsoft.com/office/drawing/2014/main" id="{89F307F9-3974-472A-CDC1-30FE84DCF93F}"/>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8" name="Oval 157">
            <a:extLst>
              <a:ext uri="{FF2B5EF4-FFF2-40B4-BE49-F238E27FC236}">
                <a16:creationId xmlns:a16="http://schemas.microsoft.com/office/drawing/2014/main" id="{2C85DA2F-7CAD-D9EA-DBB7-433349582620}"/>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9" name="Oval 158">
            <a:extLst>
              <a:ext uri="{FF2B5EF4-FFF2-40B4-BE49-F238E27FC236}">
                <a16:creationId xmlns:a16="http://schemas.microsoft.com/office/drawing/2014/main" id="{4AF9FB3A-49C8-D0AC-56C1-AE0D5D828FFF}"/>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0" name="Oval 159">
            <a:extLst>
              <a:ext uri="{FF2B5EF4-FFF2-40B4-BE49-F238E27FC236}">
                <a16:creationId xmlns:a16="http://schemas.microsoft.com/office/drawing/2014/main" id="{00993DD9-FC43-8ADA-A085-23F344795B70}"/>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1" name="Oval 160">
            <a:extLst>
              <a:ext uri="{FF2B5EF4-FFF2-40B4-BE49-F238E27FC236}">
                <a16:creationId xmlns:a16="http://schemas.microsoft.com/office/drawing/2014/main" id="{55EDC416-5F8C-449F-2641-BDD627F05474}"/>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2" name="Oval 161">
            <a:extLst>
              <a:ext uri="{FF2B5EF4-FFF2-40B4-BE49-F238E27FC236}">
                <a16:creationId xmlns:a16="http://schemas.microsoft.com/office/drawing/2014/main" id="{5A69E7E8-EC5B-DE69-BC75-06A0AF3D3450}"/>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3" name="Oval 162">
            <a:extLst>
              <a:ext uri="{FF2B5EF4-FFF2-40B4-BE49-F238E27FC236}">
                <a16:creationId xmlns:a16="http://schemas.microsoft.com/office/drawing/2014/main" id="{AE333010-3F71-6148-DC7E-392F521A79A9}"/>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1568834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F479EA21-C7C7-5DD7-B490-064455F82A56}"/>
            </a:ext>
          </a:extLst>
        </p:cNvPr>
        <p:cNvGrpSpPr/>
        <p:nvPr/>
      </p:nvGrpSpPr>
      <p:grpSpPr>
        <a:xfrm>
          <a:off x="0" y="0"/>
          <a:ext cx="0" cy="0"/>
          <a:chOff x="0" y="0"/>
          <a:chExt cx="0" cy="0"/>
        </a:xfrm>
      </p:grpSpPr>
      <p:pic>
        <p:nvPicPr>
          <p:cNvPr id="6" name="Picture 5" descr="A group of people sitting at desks with icons and symbols&#10;&#10;Description automatically generated">
            <a:extLst>
              <a:ext uri="{FF2B5EF4-FFF2-40B4-BE49-F238E27FC236}">
                <a16:creationId xmlns:a16="http://schemas.microsoft.com/office/drawing/2014/main" id="{2CBF7E53-0892-F2D7-5CF7-8467143FE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2632EC45-E4A5-66C2-4C77-4E6738D72876}"/>
              </a:ext>
            </a:extLst>
          </p:cNvPr>
          <p:cNvSpPr/>
          <p:nvPr/>
        </p:nvSpPr>
        <p:spPr>
          <a:xfrm>
            <a:off x="0" y="0"/>
            <a:ext cx="12192000" cy="6858000"/>
          </a:xfrm>
          <a:prstGeom prst="rect">
            <a:avLst/>
          </a:prstGeom>
          <a:solidFill>
            <a:srgbClr val="89CBB5">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4" name="Rectangle 3">
            <a:extLst>
              <a:ext uri="{FF2B5EF4-FFF2-40B4-BE49-F238E27FC236}">
                <a16:creationId xmlns:a16="http://schemas.microsoft.com/office/drawing/2014/main" id="{6E545C11-3446-2BA2-3192-17D8872F56FF}"/>
              </a:ext>
            </a:extLst>
          </p:cNvPr>
          <p:cNvSpPr/>
          <p:nvPr/>
        </p:nvSpPr>
        <p:spPr>
          <a:xfrm flipH="1">
            <a:off x="1543050" y="2181225"/>
            <a:ext cx="9105900" cy="249555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Box 2">
            <a:extLst>
              <a:ext uri="{FF2B5EF4-FFF2-40B4-BE49-F238E27FC236}">
                <a16:creationId xmlns:a16="http://schemas.microsoft.com/office/drawing/2014/main" id="{CBC57000-B87A-4148-A61E-502780DA1F86}"/>
              </a:ext>
            </a:extLst>
          </p:cNvPr>
          <p:cNvSpPr txBox="1"/>
          <p:nvPr/>
        </p:nvSpPr>
        <p:spPr>
          <a:xfrm>
            <a:off x="2222136" y="2712522"/>
            <a:ext cx="7747728" cy="1567032"/>
          </a:xfrm>
          <a:prstGeom prst="rect">
            <a:avLst/>
          </a:prstGeom>
          <a:noFill/>
        </p:spPr>
        <p:txBody>
          <a:bodyPr wrap="square">
            <a:spAutoFit/>
          </a:bodyPr>
          <a:lstStyle/>
          <a:p>
            <a:pPr algn="ctr">
              <a:lnSpc>
                <a:spcPct val="150000"/>
              </a:lnSpc>
            </a:pPr>
            <a:r>
              <a:rPr lang="en-CA" sz="2200" b="1" i="1" dirty="0">
                <a:solidFill>
                  <a:schemeClr val="bg1"/>
                </a:solidFill>
                <a:ea typeface="Roboto"/>
                <a:cs typeface="Roboto"/>
                <a:sym typeface="Roboto"/>
              </a:rPr>
              <a:t>TCF-001 TRACK (Target Rare Cancer Knowledge) is a prospective clinical study (NCT04504604), enrolling 400 patients with rare cancers and cancer of unknown primary.  </a:t>
            </a:r>
          </a:p>
        </p:txBody>
      </p:sp>
      <p:pic>
        <p:nvPicPr>
          <p:cNvPr id="10" name="Google Shape;139;p15">
            <a:extLst>
              <a:ext uri="{FF2B5EF4-FFF2-40B4-BE49-F238E27FC236}">
                <a16:creationId xmlns:a16="http://schemas.microsoft.com/office/drawing/2014/main" id="{2E245F7E-0C66-CA52-8AD7-0EFDD57AE063}"/>
              </a:ext>
            </a:extLst>
          </p:cNvPr>
          <p:cNvPicPr preferRelativeResize="0"/>
          <p:nvPr/>
        </p:nvPicPr>
        <p:blipFill rotWithShape="1">
          <a:blip r:embed="rId4">
            <a:alphaModFix amt="75000"/>
            <a:biLevel thresh="50000"/>
          </a:blip>
          <a:srcRect l="20886" t="8231"/>
          <a:stretch/>
        </p:blipFill>
        <p:spPr>
          <a:xfrm flipH="1">
            <a:off x="8061376" y="0"/>
            <a:ext cx="4130624" cy="2966716"/>
          </a:xfrm>
          <a:prstGeom prst="rect">
            <a:avLst/>
          </a:prstGeom>
          <a:noFill/>
          <a:ln>
            <a:noFill/>
          </a:ln>
        </p:spPr>
      </p:pic>
      <p:pic>
        <p:nvPicPr>
          <p:cNvPr id="11" name="Google Shape;139;p15">
            <a:extLst>
              <a:ext uri="{FF2B5EF4-FFF2-40B4-BE49-F238E27FC236}">
                <a16:creationId xmlns:a16="http://schemas.microsoft.com/office/drawing/2014/main" id="{7C76ECEE-2283-998D-9A4A-B307F7745EC9}"/>
              </a:ext>
            </a:extLst>
          </p:cNvPr>
          <p:cNvPicPr preferRelativeResize="0"/>
          <p:nvPr/>
        </p:nvPicPr>
        <p:blipFill rotWithShape="1">
          <a:blip r:embed="rId4">
            <a:alphaModFix amt="75000"/>
            <a:biLevel thresh="50000"/>
          </a:blip>
          <a:srcRect l="20886" t="8231"/>
          <a:stretch/>
        </p:blipFill>
        <p:spPr>
          <a:xfrm rot="10800000" flipH="1">
            <a:off x="0" y="3891283"/>
            <a:ext cx="4130624" cy="2966716"/>
          </a:xfrm>
          <a:prstGeom prst="rect">
            <a:avLst/>
          </a:prstGeom>
          <a:noFill/>
          <a:ln>
            <a:noFill/>
          </a:ln>
        </p:spPr>
      </p:pic>
    </p:spTree>
    <p:extLst>
      <p:ext uri="{BB962C8B-B14F-4D97-AF65-F5344CB8AC3E}">
        <p14:creationId xmlns:p14="http://schemas.microsoft.com/office/powerpoint/2010/main" val="121683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Google Shape;139;p15">
            <a:extLst>
              <a:ext uri="{FF2B5EF4-FFF2-40B4-BE49-F238E27FC236}">
                <a16:creationId xmlns:a16="http://schemas.microsoft.com/office/drawing/2014/main" id="{E949333B-C6DC-CCFD-B632-93811B399635}"/>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87" name="Google Shape;139;p15">
            <a:extLst>
              <a:ext uri="{FF2B5EF4-FFF2-40B4-BE49-F238E27FC236}">
                <a16:creationId xmlns:a16="http://schemas.microsoft.com/office/drawing/2014/main" id="{DE115F2A-A666-20BF-F488-E24A8952C648}"/>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a:off x="0" y="0"/>
            <a:ext cx="4130624" cy="2966716"/>
          </a:xfrm>
          <a:prstGeom prst="rect">
            <a:avLst/>
          </a:prstGeom>
          <a:noFill/>
          <a:ln>
            <a:noFill/>
          </a:ln>
        </p:spPr>
      </p:pic>
      <p:sp>
        <p:nvSpPr>
          <p:cNvPr id="14" name="Rectangle 13">
            <a:extLst>
              <a:ext uri="{FF2B5EF4-FFF2-40B4-BE49-F238E27FC236}">
                <a16:creationId xmlns:a16="http://schemas.microsoft.com/office/drawing/2014/main" id="{65248F98-E1E2-441B-A171-A4BFCD8DC78E}"/>
              </a:ext>
            </a:extLst>
          </p:cNvPr>
          <p:cNvSpPr/>
          <p:nvPr/>
        </p:nvSpPr>
        <p:spPr>
          <a:xfrm>
            <a:off x="1778447" y="6500072"/>
            <a:ext cx="8635106" cy="261610"/>
          </a:xfrm>
          <a:prstGeom prst="rect">
            <a:avLst/>
          </a:prstGeom>
          <a:ln w="25400">
            <a:noFill/>
          </a:ln>
        </p:spPr>
        <p:txBody>
          <a:bodyPr wrap="square">
            <a:spAutoFit/>
          </a:bodyPr>
          <a:lstStyle/>
          <a:p>
            <a:pPr algn="ctr" defTabSz="914377">
              <a:defRPr/>
            </a:pPr>
            <a:r>
              <a:rPr lang="en-US" sz="1100" b="1" dirty="0">
                <a:solidFill>
                  <a:prstClr val="black"/>
                </a:solidFill>
                <a:ea typeface="Times New Roman" panose="02020603050405020304" pitchFamily="18" charset="0"/>
              </a:rPr>
              <a:t>Abbreviations:    </a:t>
            </a:r>
            <a:r>
              <a:rPr lang="en-US" sz="1100" b="1" dirty="0">
                <a:solidFill>
                  <a:prstClr val="black"/>
                </a:solidFill>
                <a:ea typeface="Times New Roman" panose="02020603050405020304" pitchFamily="18" charset="0"/>
                <a:cs typeface="Calibri"/>
              </a:rPr>
              <a:t>CGP </a:t>
            </a:r>
            <a:r>
              <a:rPr lang="en-US" sz="1100" dirty="0">
                <a:solidFill>
                  <a:prstClr val="black"/>
                </a:solidFill>
                <a:ea typeface="Times New Roman" panose="02020603050405020304" pitchFamily="18" charset="0"/>
                <a:cs typeface="Calibri"/>
              </a:rPr>
              <a:t>= Comprehensive Genomic Profiling     </a:t>
            </a:r>
            <a:r>
              <a:rPr lang="en-US" sz="1100" b="1" dirty="0">
                <a:solidFill>
                  <a:prstClr val="black"/>
                </a:solidFill>
                <a:ea typeface="Times New Roman" panose="02020603050405020304" pitchFamily="18" charset="0"/>
              </a:rPr>
              <a:t>FDA </a:t>
            </a:r>
            <a:r>
              <a:rPr lang="en-US" sz="1100" dirty="0">
                <a:solidFill>
                  <a:prstClr val="black"/>
                </a:solidFill>
                <a:ea typeface="Times New Roman" panose="02020603050405020304" pitchFamily="18" charset="0"/>
              </a:rPr>
              <a:t>= Food &amp; Drug Administration      </a:t>
            </a:r>
            <a:r>
              <a:rPr lang="en-US" sz="1100" b="1" dirty="0">
                <a:solidFill>
                  <a:prstClr val="black"/>
                </a:solidFill>
                <a:ea typeface="Times New Roman" panose="02020603050405020304" pitchFamily="18" charset="0"/>
                <a:cs typeface="Calibri"/>
              </a:rPr>
              <a:t>MTB </a:t>
            </a:r>
            <a:r>
              <a:rPr lang="en-US" sz="1100" dirty="0">
                <a:solidFill>
                  <a:prstClr val="black"/>
                </a:solidFill>
                <a:ea typeface="Times New Roman" panose="02020603050405020304" pitchFamily="18" charset="0"/>
                <a:cs typeface="Calibri"/>
              </a:rPr>
              <a:t>= Molecular </a:t>
            </a:r>
            <a:r>
              <a:rPr lang="en-US" sz="1100" dirty="0" err="1">
                <a:solidFill>
                  <a:prstClr val="black"/>
                </a:solidFill>
                <a:ea typeface="Times New Roman" panose="02020603050405020304" pitchFamily="18" charset="0"/>
                <a:cs typeface="Calibri"/>
              </a:rPr>
              <a:t>Tumour</a:t>
            </a:r>
            <a:r>
              <a:rPr lang="en-US" sz="1100" dirty="0">
                <a:solidFill>
                  <a:prstClr val="black"/>
                </a:solidFill>
                <a:ea typeface="Times New Roman" panose="02020603050405020304" pitchFamily="18" charset="0"/>
                <a:cs typeface="Calibri"/>
              </a:rPr>
              <a:t> Board</a:t>
            </a:r>
          </a:p>
        </p:txBody>
      </p:sp>
      <p:pic>
        <p:nvPicPr>
          <p:cNvPr id="11" name="Picture 10">
            <a:extLst>
              <a:ext uri="{FF2B5EF4-FFF2-40B4-BE49-F238E27FC236}">
                <a16:creationId xmlns:a16="http://schemas.microsoft.com/office/drawing/2014/main" id="{13D32CD9-31D8-C640-9B06-675772A6C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047" y="220410"/>
            <a:ext cx="1764792" cy="551497"/>
          </a:xfrm>
          <a:prstGeom prst="rect">
            <a:avLst/>
          </a:prstGeom>
        </p:spPr>
      </p:pic>
      <p:pic>
        <p:nvPicPr>
          <p:cNvPr id="8" name="Picture 7">
            <a:extLst>
              <a:ext uri="{FF2B5EF4-FFF2-40B4-BE49-F238E27FC236}">
                <a16:creationId xmlns:a16="http://schemas.microsoft.com/office/drawing/2014/main" id="{0F6BAFF8-E160-AB48-88CF-B41175989F0F}"/>
              </a:ext>
            </a:extLst>
          </p:cNvPr>
          <p:cNvPicPr>
            <a:picLocks noChangeAspect="1"/>
          </p:cNvPicPr>
          <p:nvPr/>
        </p:nvPicPr>
        <p:blipFill>
          <a:blip r:embed="rId6"/>
          <a:stretch>
            <a:fillRect/>
          </a:stretch>
        </p:blipFill>
        <p:spPr>
          <a:xfrm>
            <a:off x="192161" y="219002"/>
            <a:ext cx="1764030" cy="511741"/>
          </a:xfrm>
          <a:prstGeom prst="rect">
            <a:avLst/>
          </a:prstGeom>
        </p:spPr>
      </p:pic>
      <p:sp>
        <p:nvSpPr>
          <p:cNvPr id="9" name="TextBox 8">
            <a:extLst>
              <a:ext uri="{FF2B5EF4-FFF2-40B4-BE49-F238E27FC236}">
                <a16:creationId xmlns:a16="http://schemas.microsoft.com/office/drawing/2014/main" id="{665571A9-64A8-F02D-BCF2-CF6C92D63696}"/>
              </a:ext>
            </a:extLst>
          </p:cNvPr>
          <p:cNvSpPr txBox="1"/>
          <p:nvPr/>
        </p:nvSpPr>
        <p:spPr>
          <a:xfrm>
            <a:off x="2908144" y="578295"/>
            <a:ext cx="6375712" cy="523220"/>
          </a:xfrm>
          <a:prstGeom prst="rect">
            <a:avLst/>
          </a:prstGeom>
          <a:noFill/>
        </p:spPr>
        <p:txBody>
          <a:bodyPr wrap="square">
            <a:spAutoFit/>
          </a:bodyPr>
          <a:lstStyle/>
          <a:p>
            <a:pPr algn="ctr"/>
            <a:r>
              <a:rPr lang="en-US" sz="2800" b="1" dirty="0"/>
              <a:t>TCF-001 TRACK Trial Components</a:t>
            </a:r>
            <a:endParaRPr lang="en-US" sz="2800" dirty="0"/>
          </a:p>
        </p:txBody>
      </p:sp>
      <p:sp>
        <p:nvSpPr>
          <p:cNvPr id="61" name="Freeform: Shape 60">
            <a:extLst>
              <a:ext uri="{FF2B5EF4-FFF2-40B4-BE49-F238E27FC236}">
                <a16:creationId xmlns:a16="http://schemas.microsoft.com/office/drawing/2014/main" id="{393F9A9F-80BF-3062-7E72-FE2094424904}"/>
              </a:ext>
            </a:extLst>
          </p:cNvPr>
          <p:cNvSpPr/>
          <p:nvPr/>
        </p:nvSpPr>
        <p:spPr>
          <a:xfrm rot="16200000">
            <a:off x="-4084" y="6253162"/>
            <a:ext cx="604827" cy="604827"/>
          </a:xfrm>
          <a:custGeom>
            <a:avLst/>
            <a:gdLst>
              <a:gd name="connsiteX0" fmla="*/ 1828800 w 1828800"/>
              <a:gd name="connsiteY0" fmla="*/ 0 h 1828800"/>
              <a:gd name="connsiteX1" fmla="*/ 1520391 w 1828800"/>
              <a:gd name="connsiteY1" fmla="*/ 0 h 1828800"/>
              <a:gd name="connsiteX2" fmla="*/ 0 w 1828800"/>
              <a:gd name="connsiteY2" fmla="*/ 1520391 h 1828800"/>
              <a:gd name="connsiteX3" fmla="*/ 0 w 1828800"/>
              <a:gd name="connsiteY3" fmla="*/ 1828800 h 1828800"/>
              <a:gd name="connsiteX4" fmla="*/ 18288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1828800" y="0"/>
                </a:moveTo>
                <a:lnTo>
                  <a:pt x="1520391" y="0"/>
                </a:lnTo>
                <a:cubicBezTo>
                  <a:pt x="1520391" y="839689"/>
                  <a:pt x="839689" y="1520391"/>
                  <a:pt x="0" y="1520391"/>
                </a:cubicBezTo>
                <a:lnTo>
                  <a:pt x="0" y="1828800"/>
                </a:lnTo>
                <a:cubicBezTo>
                  <a:pt x="1010018" y="1828800"/>
                  <a:pt x="1828800" y="1010018"/>
                  <a:pt x="1828800" y="0"/>
                </a:cubicBezTo>
                <a:close/>
              </a:path>
            </a:pathLst>
          </a:custGeom>
          <a:solidFill>
            <a:srgbClr val="0020C2"/>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900" dirty="0"/>
          </a:p>
        </p:txBody>
      </p:sp>
      <p:sp>
        <p:nvSpPr>
          <p:cNvPr id="62" name="Freeform: Shape 61">
            <a:extLst>
              <a:ext uri="{FF2B5EF4-FFF2-40B4-BE49-F238E27FC236}">
                <a16:creationId xmlns:a16="http://schemas.microsoft.com/office/drawing/2014/main" id="{8A175566-CE2D-4F68-AF17-AAD32B502792}"/>
              </a:ext>
            </a:extLst>
          </p:cNvPr>
          <p:cNvSpPr/>
          <p:nvPr/>
        </p:nvSpPr>
        <p:spPr>
          <a:xfrm rot="10800000">
            <a:off x="11587173" y="6253173"/>
            <a:ext cx="604827" cy="604827"/>
          </a:xfrm>
          <a:custGeom>
            <a:avLst/>
            <a:gdLst>
              <a:gd name="connsiteX0" fmla="*/ 1828800 w 1828800"/>
              <a:gd name="connsiteY0" fmla="*/ 0 h 1828800"/>
              <a:gd name="connsiteX1" fmla="*/ 1520391 w 1828800"/>
              <a:gd name="connsiteY1" fmla="*/ 0 h 1828800"/>
              <a:gd name="connsiteX2" fmla="*/ 0 w 1828800"/>
              <a:gd name="connsiteY2" fmla="*/ 1520391 h 1828800"/>
              <a:gd name="connsiteX3" fmla="*/ 0 w 1828800"/>
              <a:gd name="connsiteY3" fmla="*/ 1828800 h 1828800"/>
              <a:gd name="connsiteX4" fmla="*/ 1828800 w 1828800"/>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828800">
                <a:moveTo>
                  <a:pt x="1828800" y="0"/>
                </a:moveTo>
                <a:lnTo>
                  <a:pt x="1520391" y="0"/>
                </a:lnTo>
                <a:cubicBezTo>
                  <a:pt x="1520391" y="839689"/>
                  <a:pt x="839689" y="1520391"/>
                  <a:pt x="0" y="1520391"/>
                </a:cubicBezTo>
                <a:lnTo>
                  <a:pt x="0" y="1828800"/>
                </a:lnTo>
                <a:cubicBezTo>
                  <a:pt x="1010018" y="1828800"/>
                  <a:pt x="1828800" y="1010018"/>
                  <a:pt x="1828800" y="0"/>
                </a:cubicBezTo>
                <a:close/>
              </a:path>
            </a:pathLst>
          </a:custGeom>
          <a:solidFill>
            <a:srgbClr val="0020C2"/>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nchor="ctr">
            <a:noAutofit/>
          </a:bodyPr>
          <a:lstStyle/>
          <a:p>
            <a:pPr algn="ctr" eaLnBrk="1" fontAlgn="auto" hangingPunct="1">
              <a:spcBef>
                <a:spcPts val="0"/>
              </a:spcBef>
              <a:spcAft>
                <a:spcPts val="0"/>
              </a:spcAft>
              <a:defRPr/>
            </a:pPr>
            <a:endParaRPr lang="en-US" sz="900" dirty="0"/>
          </a:p>
        </p:txBody>
      </p:sp>
      <p:sp>
        <p:nvSpPr>
          <p:cNvPr id="63" name="Freeform 6">
            <a:extLst>
              <a:ext uri="{FF2B5EF4-FFF2-40B4-BE49-F238E27FC236}">
                <a16:creationId xmlns:a16="http://schemas.microsoft.com/office/drawing/2014/main" id="{2B11EBBF-BA66-5FBE-5779-48C48DD1E1C3}"/>
              </a:ext>
            </a:extLst>
          </p:cNvPr>
          <p:cNvSpPr>
            <a:spLocks/>
          </p:cNvSpPr>
          <p:nvPr/>
        </p:nvSpPr>
        <p:spPr bwMode="auto">
          <a:xfrm>
            <a:off x="4395654" y="2953092"/>
            <a:ext cx="1484640" cy="1493202"/>
          </a:xfrm>
          <a:custGeom>
            <a:avLst/>
            <a:gdLst>
              <a:gd name="T0" fmla="*/ 232 w 506"/>
              <a:gd name="T1" fmla="*/ 30 h 509"/>
              <a:gd name="T2" fmla="*/ 0 w 506"/>
              <a:gd name="T3" fmla="*/ 190 h 509"/>
              <a:gd name="T4" fmla="*/ 33 w 506"/>
              <a:gd name="T5" fmla="*/ 261 h 509"/>
              <a:gd name="T6" fmla="*/ 0 w 506"/>
              <a:gd name="T7" fmla="*/ 332 h 509"/>
              <a:gd name="T8" fmla="*/ 232 w 506"/>
              <a:gd name="T9" fmla="*/ 492 h 509"/>
              <a:gd name="T10" fmla="*/ 289 w 506"/>
              <a:gd name="T11" fmla="*/ 509 h 509"/>
              <a:gd name="T12" fmla="*/ 332 w 506"/>
              <a:gd name="T13" fmla="*/ 424 h 509"/>
              <a:gd name="T14" fmla="*/ 457 w 506"/>
              <a:gd name="T15" fmla="*/ 325 h 509"/>
              <a:gd name="T16" fmla="*/ 492 w 506"/>
              <a:gd name="T17" fmla="*/ 306 h 509"/>
              <a:gd name="T18" fmla="*/ 473 w 506"/>
              <a:gd name="T19" fmla="*/ 181 h 509"/>
              <a:gd name="T20" fmla="*/ 374 w 506"/>
              <a:gd name="T21" fmla="*/ 56 h 509"/>
              <a:gd name="T22" fmla="*/ 232 w 506"/>
              <a:gd name="T23" fmla="*/ 3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6" h="509">
                <a:moveTo>
                  <a:pt x="232" y="30"/>
                </a:moveTo>
                <a:cubicBezTo>
                  <a:pt x="0" y="190"/>
                  <a:pt x="0" y="190"/>
                  <a:pt x="0" y="190"/>
                </a:cubicBezTo>
                <a:cubicBezTo>
                  <a:pt x="20" y="207"/>
                  <a:pt x="33" y="233"/>
                  <a:pt x="33" y="261"/>
                </a:cubicBezTo>
                <a:cubicBezTo>
                  <a:pt x="33" y="289"/>
                  <a:pt x="20" y="315"/>
                  <a:pt x="0" y="332"/>
                </a:cubicBezTo>
                <a:cubicBezTo>
                  <a:pt x="232" y="492"/>
                  <a:pt x="232" y="492"/>
                  <a:pt x="232" y="492"/>
                </a:cubicBezTo>
                <a:cubicBezTo>
                  <a:pt x="249" y="504"/>
                  <a:pt x="269" y="509"/>
                  <a:pt x="289" y="509"/>
                </a:cubicBezTo>
                <a:cubicBezTo>
                  <a:pt x="290" y="477"/>
                  <a:pt x="305" y="445"/>
                  <a:pt x="332" y="424"/>
                </a:cubicBezTo>
                <a:cubicBezTo>
                  <a:pt x="457" y="325"/>
                  <a:pt x="457" y="325"/>
                  <a:pt x="457" y="325"/>
                </a:cubicBezTo>
                <a:cubicBezTo>
                  <a:pt x="467" y="316"/>
                  <a:pt x="479" y="310"/>
                  <a:pt x="492" y="306"/>
                </a:cubicBezTo>
                <a:cubicBezTo>
                  <a:pt x="506" y="264"/>
                  <a:pt x="500" y="214"/>
                  <a:pt x="473" y="181"/>
                </a:cubicBezTo>
                <a:cubicBezTo>
                  <a:pt x="374" y="56"/>
                  <a:pt x="374" y="56"/>
                  <a:pt x="374" y="56"/>
                </a:cubicBezTo>
                <a:cubicBezTo>
                  <a:pt x="340" y="12"/>
                  <a:pt x="275" y="0"/>
                  <a:pt x="232" y="30"/>
                </a:cubicBezTo>
                <a:close/>
              </a:path>
            </a:pathLst>
          </a:custGeom>
          <a:gradFill flip="none" rotWithShape="1">
            <a:gsLst>
              <a:gs pos="0">
                <a:srgbClr val="0020C2">
                  <a:shade val="30000"/>
                  <a:satMod val="115000"/>
                </a:srgbClr>
              </a:gs>
              <a:gs pos="50000">
                <a:srgbClr val="0020C2">
                  <a:shade val="67500"/>
                  <a:satMod val="115000"/>
                </a:srgbClr>
              </a:gs>
              <a:gs pos="100000">
                <a:srgbClr val="0020C2">
                  <a:shade val="100000"/>
                  <a:satMod val="115000"/>
                </a:srgbClr>
              </a:gs>
            </a:gsLst>
            <a:lin ang="2700000" scaled="1"/>
            <a:tileRect/>
          </a:gradFill>
          <a:ln>
            <a:noFill/>
          </a:ln>
          <a:effectLst>
            <a:outerShdw blurRad="330200" dist="127000" dir="2400000" sx="94000" sy="94000" algn="ctr" rotWithShape="0">
              <a:schemeClr val="accent1">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64" name="Freeform 7">
            <a:extLst>
              <a:ext uri="{FF2B5EF4-FFF2-40B4-BE49-F238E27FC236}">
                <a16:creationId xmlns:a16="http://schemas.microsoft.com/office/drawing/2014/main" id="{7E5EB7A7-1684-7218-7DB6-1924FAF0377B}"/>
              </a:ext>
            </a:extLst>
          </p:cNvPr>
          <p:cNvSpPr>
            <a:spLocks noEditPoints="1"/>
          </p:cNvSpPr>
          <p:nvPr/>
        </p:nvSpPr>
        <p:spPr bwMode="auto">
          <a:xfrm>
            <a:off x="3944391" y="3442266"/>
            <a:ext cx="549097" cy="552766"/>
          </a:xfrm>
          <a:custGeom>
            <a:avLst/>
            <a:gdLst>
              <a:gd name="T0" fmla="*/ 0 w 187"/>
              <a:gd name="T1" fmla="*/ 94 h 188"/>
              <a:gd name="T2" fmla="*/ 93 w 187"/>
              <a:gd name="T3" fmla="*/ 188 h 188"/>
              <a:gd name="T4" fmla="*/ 154 w 187"/>
              <a:gd name="T5" fmla="*/ 165 h 188"/>
              <a:gd name="T6" fmla="*/ 187 w 187"/>
              <a:gd name="T7" fmla="*/ 94 h 188"/>
              <a:gd name="T8" fmla="*/ 154 w 187"/>
              <a:gd name="T9" fmla="*/ 23 h 188"/>
              <a:gd name="T10" fmla="*/ 93 w 187"/>
              <a:gd name="T11" fmla="*/ 0 h 188"/>
              <a:gd name="T12" fmla="*/ 0 w 187"/>
              <a:gd name="T13" fmla="*/ 94 h 188"/>
              <a:gd name="T14" fmla="*/ 139 w 187"/>
              <a:gd name="T15" fmla="*/ 34 h 188"/>
              <a:gd name="T16" fmla="*/ 169 w 187"/>
              <a:gd name="T17" fmla="*/ 94 h 188"/>
              <a:gd name="T18" fmla="*/ 139 w 187"/>
              <a:gd name="T19" fmla="*/ 154 h 188"/>
              <a:gd name="T20" fmla="*/ 93 w 187"/>
              <a:gd name="T21" fmla="*/ 170 h 188"/>
              <a:gd name="T22" fmla="*/ 18 w 187"/>
              <a:gd name="T23" fmla="*/ 94 h 188"/>
              <a:gd name="T24" fmla="*/ 93 w 187"/>
              <a:gd name="T25" fmla="*/ 18 h 188"/>
              <a:gd name="T26" fmla="*/ 139 w 187"/>
              <a:gd name="T27" fmla="*/ 3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188">
                <a:moveTo>
                  <a:pt x="0" y="94"/>
                </a:moveTo>
                <a:cubicBezTo>
                  <a:pt x="0" y="146"/>
                  <a:pt x="41" y="188"/>
                  <a:pt x="93" y="188"/>
                </a:cubicBezTo>
                <a:cubicBezTo>
                  <a:pt x="116" y="188"/>
                  <a:pt x="138" y="179"/>
                  <a:pt x="154" y="165"/>
                </a:cubicBezTo>
                <a:cubicBezTo>
                  <a:pt x="174" y="148"/>
                  <a:pt x="187" y="122"/>
                  <a:pt x="187" y="94"/>
                </a:cubicBezTo>
                <a:cubicBezTo>
                  <a:pt x="187" y="66"/>
                  <a:pt x="174" y="40"/>
                  <a:pt x="154" y="23"/>
                </a:cubicBezTo>
                <a:cubicBezTo>
                  <a:pt x="138" y="9"/>
                  <a:pt x="116" y="0"/>
                  <a:pt x="93" y="0"/>
                </a:cubicBezTo>
                <a:cubicBezTo>
                  <a:pt x="41" y="0"/>
                  <a:pt x="0" y="42"/>
                  <a:pt x="0" y="94"/>
                </a:cubicBezTo>
                <a:close/>
                <a:moveTo>
                  <a:pt x="139" y="34"/>
                </a:moveTo>
                <a:cubicBezTo>
                  <a:pt x="157" y="47"/>
                  <a:pt x="169" y="69"/>
                  <a:pt x="169" y="94"/>
                </a:cubicBezTo>
                <a:cubicBezTo>
                  <a:pt x="169" y="119"/>
                  <a:pt x="157" y="140"/>
                  <a:pt x="139" y="154"/>
                </a:cubicBezTo>
                <a:cubicBezTo>
                  <a:pt x="126" y="164"/>
                  <a:pt x="110" y="170"/>
                  <a:pt x="93" y="170"/>
                </a:cubicBezTo>
                <a:cubicBezTo>
                  <a:pt x="51" y="170"/>
                  <a:pt x="18" y="136"/>
                  <a:pt x="18" y="94"/>
                </a:cubicBezTo>
                <a:cubicBezTo>
                  <a:pt x="18" y="52"/>
                  <a:pt x="51" y="18"/>
                  <a:pt x="93" y="18"/>
                </a:cubicBezTo>
                <a:cubicBezTo>
                  <a:pt x="110" y="18"/>
                  <a:pt x="126" y="24"/>
                  <a:pt x="139" y="34"/>
                </a:cubicBezTo>
                <a:close/>
              </a:path>
            </a:pathLst>
          </a:custGeom>
          <a:solidFill>
            <a:schemeClr val="bg1">
              <a:lumMod val="75000"/>
            </a:schemeClr>
          </a:solidFill>
          <a:ln>
            <a:noFill/>
          </a:ln>
          <a:effectLst>
            <a:outerShdw blurRad="330200" dist="127000" dir="2400000" sx="94000" sy="94000" algn="ctr" rotWithShape="0">
              <a:schemeClr val="accent1">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65" name="Freeform 8">
            <a:extLst>
              <a:ext uri="{FF2B5EF4-FFF2-40B4-BE49-F238E27FC236}">
                <a16:creationId xmlns:a16="http://schemas.microsoft.com/office/drawing/2014/main" id="{DA0A72F2-6DD1-31D8-0365-5D6710B1A9FF}"/>
              </a:ext>
            </a:extLst>
          </p:cNvPr>
          <p:cNvSpPr>
            <a:spLocks/>
          </p:cNvSpPr>
          <p:nvPr/>
        </p:nvSpPr>
        <p:spPr bwMode="auto">
          <a:xfrm>
            <a:off x="6062511" y="2991003"/>
            <a:ext cx="1483418" cy="1493202"/>
          </a:xfrm>
          <a:custGeom>
            <a:avLst/>
            <a:gdLst>
              <a:gd name="T0" fmla="*/ 274 w 506"/>
              <a:gd name="T1" fmla="*/ 479 h 509"/>
              <a:gd name="T2" fmla="*/ 506 w 506"/>
              <a:gd name="T3" fmla="*/ 319 h 509"/>
              <a:gd name="T4" fmla="*/ 473 w 506"/>
              <a:gd name="T5" fmla="*/ 248 h 509"/>
              <a:gd name="T6" fmla="*/ 506 w 506"/>
              <a:gd name="T7" fmla="*/ 177 h 509"/>
              <a:gd name="T8" fmla="*/ 274 w 506"/>
              <a:gd name="T9" fmla="*/ 17 h 509"/>
              <a:gd name="T10" fmla="*/ 217 w 506"/>
              <a:gd name="T11" fmla="*/ 0 h 509"/>
              <a:gd name="T12" fmla="*/ 174 w 506"/>
              <a:gd name="T13" fmla="*/ 85 h 509"/>
              <a:gd name="T14" fmla="*/ 49 w 506"/>
              <a:gd name="T15" fmla="*/ 184 h 509"/>
              <a:gd name="T16" fmla="*/ 14 w 506"/>
              <a:gd name="T17" fmla="*/ 203 h 509"/>
              <a:gd name="T18" fmla="*/ 33 w 506"/>
              <a:gd name="T19" fmla="*/ 328 h 509"/>
              <a:gd name="T20" fmla="*/ 132 w 506"/>
              <a:gd name="T21" fmla="*/ 453 h 509"/>
              <a:gd name="T22" fmla="*/ 274 w 506"/>
              <a:gd name="T23" fmla="*/ 479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6" h="509">
                <a:moveTo>
                  <a:pt x="274" y="479"/>
                </a:moveTo>
                <a:cubicBezTo>
                  <a:pt x="506" y="319"/>
                  <a:pt x="506" y="319"/>
                  <a:pt x="506" y="319"/>
                </a:cubicBezTo>
                <a:cubicBezTo>
                  <a:pt x="486" y="302"/>
                  <a:pt x="473" y="276"/>
                  <a:pt x="473" y="248"/>
                </a:cubicBezTo>
                <a:cubicBezTo>
                  <a:pt x="473" y="220"/>
                  <a:pt x="486" y="194"/>
                  <a:pt x="506" y="177"/>
                </a:cubicBezTo>
                <a:cubicBezTo>
                  <a:pt x="274" y="17"/>
                  <a:pt x="274" y="17"/>
                  <a:pt x="274" y="17"/>
                </a:cubicBezTo>
                <a:cubicBezTo>
                  <a:pt x="257" y="5"/>
                  <a:pt x="237" y="0"/>
                  <a:pt x="217" y="0"/>
                </a:cubicBezTo>
                <a:cubicBezTo>
                  <a:pt x="216" y="32"/>
                  <a:pt x="201" y="64"/>
                  <a:pt x="174" y="85"/>
                </a:cubicBezTo>
                <a:cubicBezTo>
                  <a:pt x="49" y="184"/>
                  <a:pt x="49" y="184"/>
                  <a:pt x="49" y="184"/>
                </a:cubicBezTo>
                <a:cubicBezTo>
                  <a:pt x="39" y="193"/>
                  <a:pt x="27" y="199"/>
                  <a:pt x="14" y="203"/>
                </a:cubicBezTo>
                <a:cubicBezTo>
                  <a:pt x="0" y="245"/>
                  <a:pt x="6" y="295"/>
                  <a:pt x="33" y="328"/>
                </a:cubicBezTo>
                <a:cubicBezTo>
                  <a:pt x="132" y="453"/>
                  <a:pt x="132" y="453"/>
                  <a:pt x="132" y="453"/>
                </a:cubicBezTo>
                <a:cubicBezTo>
                  <a:pt x="166" y="497"/>
                  <a:pt x="231" y="509"/>
                  <a:pt x="274" y="479"/>
                </a:cubicBezTo>
                <a:close/>
              </a:path>
            </a:pathLst>
          </a:custGeom>
          <a:gradFill flip="none" rotWithShape="1">
            <a:gsLst>
              <a:gs pos="0">
                <a:srgbClr val="0020C2">
                  <a:shade val="30000"/>
                  <a:satMod val="115000"/>
                </a:srgbClr>
              </a:gs>
              <a:gs pos="50000">
                <a:srgbClr val="0020C2">
                  <a:shade val="67500"/>
                  <a:satMod val="115000"/>
                </a:srgbClr>
              </a:gs>
              <a:gs pos="100000">
                <a:srgbClr val="0020C2">
                  <a:shade val="100000"/>
                  <a:satMod val="115000"/>
                </a:srgbClr>
              </a:gs>
            </a:gsLst>
            <a:lin ang="2700000" scaled="1"/>
            <a:tileRect/>
          </a:gradFill>
          <a:ln>
            <a:noFill/>
          </a:ln>
          <a:effectLst>
            <a:outerShdw blurRad="330200" dist="127000" dir="2400000" sx="94000" sy="94000" algn="ctr" rotWithShape="0">
              <a:schemeClr val="accent3">
                <a:lumMod val="50000"/>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66" name="Freeform 9">
            <a:extLst>
              <a:ext uri="{FF2B5EF4-FFF2-40B4-BE49-F238E27FC236}">
                <a16:creationId xmlns:a16="http://schemas.microsoft.com/office/drawing/2014/main" id="{C83791D3-774C-0437-9954-585CF301D342}"/>
              </a:ext>
            </a:extLst>
          </p:cNvPr>
          <p:cNvSpPr>
            <a:spLocks noEditPoints="1"/>
          </p:cNvSpPr>
          <p:nvPr/>
        </p:nvSpPr>
        <p:spPr bwMode="auto">
          <a:xfrm>
            <a:off x="7449317" y="3442265"/>
            <a:ext cx="549097" cy="552766"/>
          </a:xfrm>
          <a:custGeom>
            <a:avLst/>
            <a:gdLst>
              <a:gd name="T0" fmla="*/ 187 w 187"/>
              <a:gd name="T1" fmla="*/ 94 h 188"/>
              <a:gd name="T2" fmla="*/ 94 w 187"/>
              <a:gd name="T3" fmla="*/ 0 h 188"/>
              <a:gd name="T4" fmla="*/ 33 w 187"/>
              <a:gd name="T5" fmla="*/ 23 h 188"/>
              <a:gd name="T6" fmla="*/ 0 w 187"/>
              <a:gd name="T7" fmla="*/ 94 h 188"/>
              <a:gd name="T8" fmla="*/ 33 w 187"/>
              <a:gd name="T9" fmla="*/ 165 h 188"/>
              <a:gd name="T10" fmla="*/ 94 w 187"/>
              <a:gd name="T11" fmla="*/ 188 h 188"/>
              <a:gd name="T12" fmla="*/ 187 w 187"/>
              <a:gd name="T13" fmla="*/ 94 h 188"/>
              <a:gd name="T14" fmla="*/ 48 w 187"/>
              <a:gd name="T15" fmla="*/ 154 h 188"/>
              <a:gd name="T16" fmla="*/ 18 w 187"/>
              <a:gd name="T17" fmla="*/ 94 h 188"/>
              <a:gd name="T18" fmla="*/ 48 w 187"/>
              <a:gd name="T19" fmla="*/ 34 h 188"/>
              <a:gd name="T20" fmla="*/ 94 w 187"/>
              <a:gd name="T21" fmla="*/ 18 h 188"/>
              <a:gd name="T22" fmla="*/ 169 w 187"/>
              <a:gd name="T23" fmla="*/ 94 h 188"/>
              <a:gd name="T24" fmla="*/ 94 w 187"/>
              <a:gd name="T25" fmla="*/ 170 h 188"/>
              <a:gd name="T26" fmla="*/ 48 w 187"/>
              <a:gd name="T27"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7" h="188">
                <a:moveTo>
                  <a:pt x="187" y="94"/>
                </a:moveTo>
                <a:cubicBezTo>
                  <a:pt x="187" y="42"/>
                  <a:pt x="146" y="0"/>
                  <a:pt x="94" y="0"/>
                </a:cubicBezTo>
                <a:cubicBezTo>
                  <a:pt x="71" y="0"/>
                  <a:pt x="49" y="9"/>
                  <a:pt x="33" y="23"/>
                </a:cubicBezTo>
                <a:cubicBezTo>
                  <a:pt x="13" y="40"/>
                  <a:pt x="0" y="66"/>
                  <a:pt x="0" y="94"/>
                </a:cubicBezTo>
                <a:cubicBezTo>
                  <a:pt x="0" y="122"/>
                  <a:pt x="13" y="148"/>
                  <a:pt x="33" y="165"/>
                </a:cubicBezTo>
                <a:cubicBezTo>
                  <a:pt x="49" y="179"/>
                  <a:pt x="71" y="188"/>
                  <a:pt x="94" y="188"/>
                </a:cubicBezTo>
                <a:cubicBezTo>
                  <a:pt x="146" y="188"/>
                  <a:pt x="187" y="146"/>
                  <a:pt x="187" y="94"/>
                </a:cubicBezTo>
                <a:close/>
                <a:moveTo>
                  <a:pt x="48" y="154"/>
                </a:moveTo>
                <a:cubicBezTo>
                  <a:pt x="30" y="141"/>
                  <a:pt x="18" y="119"/>
                  <a:pt x="18" y="94"/>
                </a:cubicBezTo>
                <a:cubicBezTo>
                  <a:pt x="18" y="69"/>
                  <a:pt x="30" y="48"/>
                  <a:pt x="48" y="34"/>
                </a:cubicBezTo>
                <a:cubicBezTo>
                  <a:pt x="61" y="24"/>
                  <a:pt x="77" y="18"/>
                  <a:pt x="94" y="18"/>
                </a:cubicBezTo>
                <a:cubicBezTo>
                  <a:pt x="136" y="18"/>
                  <a:pt x="169" y="52"/>
                  <a:pt x="169" y="94"/>
                </a:cubicBezTo>
                <a:cubicBezTo>
                  <a:pt x="169" y="136"/>
                  <a:pt x="136" y="170"/>
                  <a:pt x="94" y="170"/>
                </a:cubicBezTo>
                <a:cubicBezTo>
                  <a:pt x="77" y="170"/>
                  <a:pt x="61" y="164"/>
                  <a:pt x="48" y="154"/>
                </a:cubicBezTo>
                <a:close/>
              </a:path>
            </a:pathLst>
          </a:custGeom>
          <a:solidFill>
            <a:schemeClr val="bg1">
              <a:lumMod val="75000"/>
            </a:schemeClr>
          </a:solidFill>
          <a:ln>
            <a:noFill/>
          </a:ln>
          <a:effectLst>
            <a:outerShdw blurRad="330200" dist="127000" dir="2400000" sx="94000" sy="94000" algn="ctr" rotWithShape="0">
              <a:schemeClr val="accent3">
                <a:lumMod val="50000"/>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67" name="Freeform 10">
            <a:extLst>
              <a:ext uri="{FF2B5EF4-FFF2-40B4-BE49-F238E27FC236}">
                <a16:creationId xmlns:a16="http://schemas.microsoft.com/office/drawing/2014/main" id="{D3E2ED6B-1F0F-55FD-0CE8-430D194CF80E}"/>
              </a:ext>
            </a:extLst>
          </p:cNvPr>
          <p:cNvSpPr>
            <a:spLocks/>
          </p:cNvSpPr>
          <p:nvPr/>
        </p:nvSpPr>
        <p:spPr bwMode="auto">
          <a:xfrm>
            <a:off x="5244369" y="2142288"/>
            <a:ext cx="1491979" cy="1485864"/>
          </a:xfrm>
          <a:custGeom>
            <a:avLst/>
            <a:gdLst>
              <a:gd name="T0" fmla="*/ 479 w 509"/>
              <a:gd name="T1" fmla="*/ 232 h 506"/>
              <a:gd name="T2" fmla="*/ 319 w 509"/>
              <a:gd name="T3" fmla="*/ 0 h 506"/>
              <a:gd name="T4" fmla="*/ 248 w 509"/>
              <a:gd name="T5" fmla="*/ 33 h 506"/>
              <a:gd name="T6" fmla="*/ 177 w 509"/>
              <a:gd name="T7" fmla="*/ 0 h 506"/>
              <a:gd name="T8" fmla="*/ 17 w 509"/>
              <a:gd name="T9" fmla="*/ 232 h 506"/>
              <a:gd name="T10" fmla="*/ 0 w 509"/>
              <a:gd name="T11" fmla="*/ 289 h 506"/>
              <a:gd name="T12" fmla="*/ 85 w 509"/>
              <a:gd name="T13" fmla="*/ 332 h 506"/>
              <a:gd name="T14" fmla="*/ 184 w 509"/>
              <a:gd name="T15" fmla="*/ 457 h 506"/>
              <a:gd name="T16" fmla="*/ 203 w 509"/>
              <a:gd name="T17" fmla="*/ 492 h 506"/>
              <a:gd name="T18" fmla="*/ 328 w 509"/>
              <a:gd name="T19" fmla="*/ 473 h 506"/>
              <a:gd name="T20" fmla="*/ 453 w 509"/>
              <a:gd name="T21" fmla="*/ 374 h 506"/>
              <a:gd name="T22" fmla="*/ 479 w 509"/>
              <a:gd name="T23" fmla="*/ 23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506">
                <a:moveTo>
                  <a:pt x="479" y="232"/>
                </a:moveTo>
                <a:cubicBezTo>
                  <a:pt x="319" y="0"/>
                  <a:pt x="319" y="0"/>
                  <a:pt x="319" y="0"/>
                </a:cubicBezTo>
                <a:cubicBezTo>
                  <a:pt x="302" y="20"/>
                  <a:pt x="276" y="33"/>
                  <a:pt x="248" y="33"/>
                </a:cubicBezTo>
                <a:cubicBezTo>
                  <a:pt x="220" y="33"/>
                  <a:pt x="194" y="20"/>
                  <a:pt x="177" y="0"/>
                </a:cubicBezTo>
                <a:cubicBezTo>
                  <a:pt x="17" y="232"/>
                  <a:pt x="17" y="232"/>
                  <a:pt x="17" y="232"/>
                </a:cubicBezTo>
                <a:cubicBezTo>
                  <a:pt x="5" y="249"/>
                  <a:pt x="0" y="269"/>
                  <a:pt x="0" y="289"/>
                </a:cubicBezTo>
                <a:cubicBezTo>
                  <a:pt x="32" y="290"/>
                  <a:pt x="64" y="305"/>
                  <a:pt x="85" y="332"/>
                </a:cubicBezTo>
                <a:cubicBezTo>
                  <a:pt x="184" y="457"/>
                  <a:pt x="184" y="457"/>
                  <a:pt x="184" y="457"/>
                </a:cubicBezTo>
                <a:cubicBezTo>
                  <a:pt x="193" y="467"/>
                  <a:pt x="199" y="479"/>
                  <a:pt x="203" y="492"/>
                </a:cubicBezTo>
                <a:cubicBezTo>
                  <a:pt x="245" y="506"/>
                  <a:pt x="295" y="500"/>
                  <a:pt x="328" y="473"/>
                </a:cubicBezTo>
                <a:cubicBezTo>
                  <a:pt x="453" y="374"/>
                  <a:pt x="453" y="374"/>
                  <a:pt x="453" y="374"/>
                </a:cubicBezTo>
                <a:cubicBezTo>
                  <a:pt x="497" y="340"/>
                  <a:pt x="509" y="275"/>
                  <a:pt x="479" y="232"/>
                </a:cubicBezTo>
                <a:close/>
              </a:path>
            </a:pathLst>
          </a:custGeom>
          <a:gradFill flip="none" rotWithShape="1">
            <a:gsLst>
              <a:gs pos="0">
                <a:srgbClr val="0020C2">
                  <a:shade val="30000"/>
                  <a:satMod val="115000"/>
                </a:srgbClr>
              </a:gs>
              <a:gs pos="50000">
                <a:srgbClr val="0020C2">
                  <a:shade val="67500"/>
                  <a:satMod val="115000"/>
                </a:srgbClr>
              </a:gs>
              <a:gs pos="100000">
                <a:srgbClr val="0020C2">
                  <a:shade val="100000"/>
                  <a:satMod val="115000"/>
                </a:srgbClr>
              </a:gs>
            </a:gsLst>
            <a:lin ang="2700000" scaled="1"/>
            <a:tileRect/>
          </a:gradFill>
          <a:ln>
            <a:noFill/>
          </a:ln>
          <a:effectLst>
            <a:outerShdw blurRad="330200" dist="127000" dir="2400000" sx="94000" sy="94000" algn="ctr" rotWithShape="0">
              <a:schemeClr val="accent2">
                <a:lumMod val="50000"/>
                <a:alpha val="38000"/>
              </a:schemeClr>
            </a:outerShdw>
          </a:effectLst>
        </p:spPr>
        <p:txBody>
          <a:bodyPr vert="horz" wrap="square" lIns="91440" tIns="45720" rIns="91440" bIns="45720" numCol="1" anchor="t" anchorCtr="0" compatLnSpc="1">
            <a:prstTxWarp prst="textNoShape">
              <a:avLst/>
            </a:prstTxWarp>
          </a:bodyPr>
          <a:lstStyle/>
          <a:p>
            <a:endParaRPr lang="ru-UA" dirty="0"/>
          </a:p>
        </p:txBody>
      </p:sp>
      <p:sp>
        <p:nvSpPr>
          <p:cNvPr id="68" name="Freeform 11">
            <a:extLst>
              <a:ext uri="{FF2B5EF4-FFF2-40B4-BE49-F238E27FC236}">
                <a16:creationId xmlns:a16="http://schemas.microsoft.com/office/drawing/2014/main" id="{B41DA58F-694C-0B19-1C9C-90F3D311CC72}"/>
              </a:ext>
            </a:extLst>
          </p:cNvPr>
          <p:cNvSpPr>
            <a:spLocks noEditPoints="1"/>
          </p:cNvSpPr>
          <p:nvPr/>
        </p:nvSpPr>
        <p:spPr bwMode="auto">
          <a:xfrm>
            <a:off x="5695631" y="1691025"/>
            <a:ext cx="551544" cy="547874"/>
          </a:xfrm>
          <a:custGeom>
            <a:avLst/>
            <a:gdLst>
              <a:gd name="T0" fmla="*/ 94 w 188"/>
              <a:gd name="T1" fmla="*/ 0 h 187"/>
              <a:gd name="T2" fmla="*/ 0 w 188"/>
              <a:gd name="T3" fmla="*/ 93 h 187"/>
              <a:gd name="T4" fmla="*/ 23 w 188"/>
              <a:gd name="T5" fmla="*/ 154 h 187"/>
              <a:gd name="T6" fmla="*/ 94 w 188"/>
              <a:gd name="T7" fmla="*/ 187 h 187"/>
              <a:gd name="T8" fmla="*/ 165 w 188"/>
              <a:gd name="T9" fmla="*/ 154 h 187"/>
              <a:gd name="T10" fmla="*/ 188 w 188"/>
              <a:gd name="T11" fmla="*/ 93 h 187"/>
              <a:gd name="T12" fmla="*/ 94 w 188"/>
              <a:gd name="T13" fmla="*/ 0 h 187"/>
              <a:gd name="T14" fmla="*/ 154 w 188"/>
              <a:gd name="T15" fmla="*/ 139 h 187"/>
              <a:gd name="T16" fmla="*/ 94 w 188"/>
              <a:gd name="T17" fmla="*/ 169 h 187"/>
              <a:gd name="T18" fmla="*/ 34 w 188"/>
              <a:gd name="T19" fmla="*/ 139 h 187"/>
              <a:gd name="T20" fmla="*/ 18 w 188"/>
              <a:gd name="T21" fmla="*/ 93 h 187"/>
              <a:gd name="T22" fmla="*/ 94 w 188"/>
              <a:gd name="T23" fmla="*/ 18 h 187"/>
              <a:gd name="T24" fmla="*/ 170 w 188"/>
              <a:gd name="T25" fmla="*/ 93 h 187"/>
              <a:gd name="T26" fmla="*/ 154 w 188"/>
              <a:gd name="T27" fmla="*/ 13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87">
                <a:moveTo>
                  <a:pt x="94" y="0"/>
                </a:moveTo>
                <a:cubicBezTo>
                  <a:pt x="42" y="0"/>
                  <a:pt x="0" y="41"/>
                  <a:pt x="0" y="93"/>
                </a:cubicBezTo>
                <a:cubicBezTo>
                  <a:pt x="0" y="116"/>
                  <a:pt x="9" y="138"/>
                  <a:pt x="23" y="154"/>
                </a:cubicBezTo>
                <a:cubicBezTo>
                  <a:pt x="40" y="174"/>
                  <a:pt x="66" y="187"/>
                  <a:pt x="94" y="187"/>
                </a:cubicBezTo>
                <a:cubicBezTo>
                  <a:pt x="122" y="187"/>
                  <a:pt x="148" y="174"/>
                  <a:pt x="165" y="154"/>
                </a:cubicBezTo>
                <a:cubicBezTo>
                  <a:pt x="179" y="138"/>
                  <a:pt x="188" y="116"/>
                  <a:pt x="188" y="93"/>
                </a:cubicBezTo>
                <a:cubicBezTo>
                  <a:pt x="188" y="41"/>
                  <a:pt x="146" y="0"/>
                  <a:pt x="94" y="0"/>
                </a:cubicBezTo>
                <a:close/>
                <a:moveTo>
                  <a:pt x="154" y="139"/>
                </a:moveTo>
                <a:cubicBezTo>
                  <a:pt x="141" y="157"/>
                  <a:pt x="119" y="169"/>
                  <a:pt x="94" y="169"/>
                </a:cubicBezTo>
                <a:cubicBezTo>
                  <a:pt x="69" y="169"/>
                  <a:pt x="48" y="157"/>
                  <a:pt x="34" y="139"/>
                </a:cubicBezTo>
                <a:cubicBezTo>
                  <a:pt x="24" y="126"/>
                  <a:pt x="18" y="110"/>
                  <a:pt x="18" y="93"/>
                </a:cubicBezTo>
                <a:cubicBezTo>
                  <a:pt x="18" y="51"/>
                  <a:pt x="52" y="18"/>
                  <a:pt x="94" y="18"/>
                </a:cubicBezTo>
                <a:cubicBezTo>
                  <a:pt x="136" y="18"/>
                  <a:pt x="170" y="51"/>
                  <a:pt x="170" y="93"/>
                </a:cubicBezTo>
                <a:cubicBezTo>
                  <a:pt x="170" y="110"/>
                  <a:pt x="164" y="126"/>
                  <a:pt x="154" y="139"/>
                </a:cubicBezTo>
                <a:close/>
              </a:path>
            </a:pathLst>
          </a:custGeom>
          <a:solidFill>
            <a:schemeClr val="bg1">
              <a:lumMod val="75000"/>
            </a:schemeClr>
          </a:solidFill>
          <a:ln>
            <a:noFill/>
          </a:ln>
          <a:effectLst>
            <a:outerShdw blurRad="330200" dist="127000" dir="2400000" sx="94000" sy="94000" algn="ctr" rotWithShape="0">
              <a:schemeClr val="accent2">
                <a:lumMod val="50000"/>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69" name="Freeform 12">
            <a:extLst>
              <a:ext uri="{FF2B5EF4-FFF2-40B4-BE49-F238E27FC236}">
                <a16:creationId xmlns:a16="http://schemas.microsoft.com/office/drawing/2014/main" id="{4E31A67A-B04A-3768-D9BC-5477281BB6DA}"/>
              </a:ext>
            </a:extLst>
          </p:cNvPr>
          <p:cNvSpPr>
            <a:spLocks noEditPoints="1"/>
          </p:cNvSpPr>
          <p:nvPr/>
        </p:nvSpPr>
        <p:spPr bwMode="auto">
          <a:xfrm>
            <a:off x="5695631" y="5198397"/>
            <a:ext cx="551544" cy="547874"/>
          </a:xfrm>
          <a:custGeom>
            <a:avLst/>
            <a:gdLst>
              <a:gd name="T0" fmla="*/ 94 w 188"/>
              <a:gd name="T1" fmla="*/ 187 h 187"/>
              <a:gd name="T2" fmla="*/ 188 w 188"/>
              <a:gd name="T3" fmla="*/ 94 h 187"/>
              <a:gd name="T4" fmla="*/ 165 w 188"/>
              <a:gd name="T5" fmla="*/ 33 h 187"/>
              <a:gd name="T6" fmla="*/ 94 w 188"/>
              <a:gd name="T7" fmla="*/ 0 h 187"/>
              <a:gd name="T8" fmla="*/ 23 w 188"/>
              <a:gd name="T9" fmla="*/ 33 h 187"/>
              <a:gd name="T10" fmla="*/ 0 w 188"/>
              <a:gd name="T11" fmla="*/ 94 h 187"/>
              <a:gd name="T12" fmla="*/ 94 w 188"/>
              <a:gd name="T13" fmla="*/ 187 h 187"/>
              <a:gd name="T14" fmla="*/ 34 w 188"/>
              <a:gd name="T15" fmla="*/ 48 h 187"/>
              <a:gd name="T16" fmla="*/ 94 w 188"/>
              <a:gd name="T17" fmla="*/ 18 h 187"/>
              <a:gd name="T18" fmla="*/ 154 w 188"/>
              <a:gd name="T19" fmla="*/ 48 h 187"/>
              <a:gd name="T20" fmla="*/ 170 w 188"/>
              <a:gd name="T21" fmla="*/ 94 h 187"/>
              <a:gd name="T22" fmla="*/ 94 w 188"/>
              <a:gd name="T23" fmla="*/ 169 h 187"/>
              <a:gd name="T24" fmla="*/ 18 w 188"/>
              <a:gd name="T25" fmla="*/ 94 h 187"/>
              <a:gd name="T26" fmla="*/ 34 w 188"/>
              <a:gd name="T27" fmla="*/ 4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8" h="187">
                <a:moveTo>
                  <a:pt x="94" y="187"/>
                </a:moveTo>
                <a:cubicBezTo>
                  <a:pt x="146" y="187"/>
                  <a:pt x="188" y="146"/>
                  <a:pt x="188" y="94"/>
                </a:cubicBezTo>
                <a:cubicBezTo>
                  <a:pt x="188" y="71"/>
                  <a:pt x="179" y="49"/>
                  <a:pt x="165" y="33"/>
                </a:cubicBezTo>
                <a:cubicBezTo>
                  <a:pt x="148" y="13"/>
                  <a:pt x="122" y="0"/>
                  <a:pt x="94" y="0"/>
                </a:cubicBezTo>
                <a:cubicBezTo>
                  <a:pt x="66" y="0"/>
                  <a:pt x="40" y="13"/>
                  <a:pt x="23" y="33"/>
                </a:cubicBezTo>
                <a:cubicBezTo>
                  <a:pt x="9" y="49"/>
                  <a:pt x="0" y="71"/>
                  <a:pt x="0" y="94"/>
                </a:cubicBezTo>
                <a:cubicBezTo>
                  <a:pt x="0" y="146"/>
                  <a:pt x="42" y="187"/>
                  <a:pt x="94" y="187"/>
                </a:cubicBezTo>
                <a:close/>
                <a:moveTo>
                  <a:pt x="34" y="48"/>
                </a:moveTo>
                <a:cubicBezTo>
                  <a:pt x="47" y="30"/>
                  <a:pt x="69" y="18"/>
                  <a:pt x="94" y="18"/>
                </a:cubicBezTo>
                <a:cubicBezTo>
                  <a:pt x="119" y="18"/>
                  <a:pt x="140" y="30"/>
                  <a:pt x="154" y="48"/>
                </a:cubicBezTo>
                <a:cubicBezTo>
                  <a:pt x="164" y="61"/>
                  <a:pt x="170" y="77"/>
                  <a:pt x="170" y="94"/>
                </a:cubicBezTo>
                <a:cubicBezTo>
                  <a:pt x="170" y="136"/>
                  <a:pt x="136" y="169"/>
                  <a:pt x="94" y="169"/>
                </a:cubicBezTo>
                <a:cubicBezTo>
                  <a:pt x="52" y="169"/>
                  <a:pt x="18" y="136"/>
                  <a:pt x="18" y="94"/>
                </a:cubicBezTo>
                <a:cubicBezTo>
                  <a:pt x="18" y="77"/>
                  <a:pt x="24" y="61"/>
                  <a:pt x="34" y="48"/>
                </a:cubicBezTo>
                <a:close/>
              </a:path>
            </a:pathLst>
          </a:custGeom>
          <a:solidFill>
            <a:schemeClr val="bg1">
              <a:lumMod val="75000"/>
            </a:schemeClr>
          </a:solidFill>
          <a:ln>
            <a:noFill/>
          </a:ln>
          <a:effectLst>
            <a:outerShdw blurRad="330200" dist="127000" dir="2400000" sx="94000" sy="94000" algn="ctr" rotWithShape="0">
              <a:schemeClr val="accent6">
                <a:lumMod val="50000"/>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70" name="Freeform 13">
            <a:extLst>
              <a:ext uri="{FF2B5EF4-FFF2-40B4-BE49-F238E27FC236}">
                <a16:creationId xmlns:a16="http://schemas.microsoft.com/office/drawing/2014/main" id="{19C7CDE8-DD2A-0949-F130-53FA094CEA17}"/>
              </a:ext>
            </a:extLst>
          </p:cNvPr>
          <p:cNvSpPr>
            <a:spLocks/>
          </p:cNvSpPr>
          <p:nvPr/>
        </p:nvSpPr>
        <p:spPr bwMode="auto">
          <a:xfrm>
            <a:off x="5205235" y="3809145"/>
            <a:ext cx="1493202" cy="1485864"/>
          </a:xfrm>
          <a:custGeom>
            <a:avLst/>
            <a:gdLst>
              <a:gd name="T0" fmla="*/ 30 w 509"/>
              <a:gd name="T1" fmla="*/ 274 h 506"/>
              <a:gd name="T2" fmla="*/ 190 w 509"/>
              <a:gd name="T3" fmla="*/ 506 h 506"/>
              <a:gd name="T4" fmla="*/ 261 w 509"/>
              <a:gd name="T5" fmla="*/ 473 h 506"/>
              <a:gd name="T6" fmla="*/ 332 w 509"/>
              <a:gd name="T7" fmla="*/ 506 h 506"/>
              <a:gd name="T8" fmla="*/ 492 w 509"/>
              <a:gd name="T9" fmla="*/ 274 h 506"/>
              <a:gd name="T10" fmla="*/ 509 w 509"/>
              <a:gd name="T11" fmla="*/ 217 h 506"/>
              <a:gd name="T12" fmla="*/ 424 w 509"/>
              <a:gd name="T13" fmla="*/ 174 h 506"/>
              <a:gd name="T14" fmla="*/ 325 w 509"/>
              <a:gd name="T15" fmla="*/ 49 h 506"/>
              <a:gd name="T16" fmla="*/ 306 w 509"/>
              <a:gd name="T17" fmla="*/ 14 h 506"/>
              <a:gd name="T18" fmla="*/ 181 w 509"/>
              <a:gd name="T19" fmla="*/ 33 h 506"/>
              <a:gd name="T20" fmla="*/ 56 w 509"/>
              <a:gd name="T21" fmla="*/ 132 h 506"/>
              <a:gd name="T22" fmla="*/ 30 w 509"/>
              <a:gd name="T23" fmla="*/ 27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9" h="506">
                <a:moveTo>
                  <a:pt x="30" y="274"/>
                </a:moveTo>
                <a:cubicBezTo>
                  <a:pt x="190" y="506"/>
                  <a:pt x="190" y="506"/>
                  <a:pt x="190" y="506"/>
                </a:cubicBezTo>
                <a:cubicBezTo>
                  <a:pt x="207" y="486"/>
                  <a:pt x="233" y="473"/>
                  <a:pt x="261" y="473"/>
                </a:cubicBezTo>
                <a:cubicBezTo>
                  <a:pt x="289" y="473"/>
                  <a:pt x="315" y="486"/>
                  <a:pt x="332" y="506"/>
                </a:cubicBezTo>
                <a:cubicBezTo>
                  <a:pt x="492" y="274"/>
                  <a:pt x="492" y="274"/>
                  <a:pt x="492" y="274"/>
                </a:cubicBezTo>
                <a:cubicBezTo>
                  <a:pt x="504" y="257"/>
                  <a:pt x="509" y="237"/>
                  <a:pt x="509" y="217"/>
                </a:cubicBezTo>
                <a:cubicBezTo>
                  <a:pt x="477" y="216"/>
                  <a:pt x="445" y="201"/>
                  <a:pt x="424" y="174"/>
                </a:cubicBezTo>
                <a:cubicBezTo>
                  <a:pt x="325" y="49"/>
                  <a:pt x="325" y="49"/>
                  <a:pt x="325" y="49"/>
                </a:cubicBezTo>
                <a:cubicBezTo>
                  <a:pt x="316" y="39"/>
                  <a:pt x="310" y="27"/>
                  <a:pt x="306" y="14"/>
                </a:cubicBezTo>
                <a:cubicBezTo>
                  <a:pt x="264" y="0"/>
                  <a:pt x="214" y="6"/>
                  <a:pt x="181" y="33"/>
                </a:cubicBezTo>
                <a:cubicBezTo>
                  <a:pt x="56" y="132"/>
                  <a:pt x="56" y="132"/>
                  <a:pt x="56" y="132"/>
                </a:cubicBezTo>
                <a:cubicBezTo>
                  <a:pt x="12" y="166"/>
                  <a:pt x="0" y="231"/>
                  <a:pt x="30" y="274"/>
                </a:cubicBezTo>
                <a:close/>
              </a:path>
            </a:pathLst>
          </a:custGeom>
          <a:gradFill flip="none" rotWithShape="1">
            <a:gsLst>
              <a:gs pos="0">
                <a:srgbClr val="0020C2">
                  <a:shade val="30000"/>
                  <a:satMod val="115000"/>
                </a:srgbClr>
              </a:gs>
              <a:gs pos="50000">
                <a:srgbClr val="0020C2">
                  <a:shade val="67500"/>
                  <a:satMod val="115000"/>
                </a:srgbClr>
              </a:gs>
              <a:gs pos="100000">
                <a:srgbClr val="0020C2">
                  <a:shade val="100000"/>
                  <a:satMod val="115000"/>
                </a:srgbClr>
              </a:gs>
            </a:gsLst>
            <a:lin ang="2700000" scaled="1"/>
            <a:tileRect/>
          </a:gradFill>
          <a:ln>
            <a:noFill/>
          </a:ln>
          <a:effectLst>
            <a:outerShdw blurRad="330200" dist="127000" dir="2400000" sx="94000" sy="94000" algn="ctr" rotWithShape="0">
              <a:schemeClr val="accent6">
                <a:lumMod val="50000"/>
                <a:alpha val="38000"/>
              </a:schemeClr>
            </a:outerShdw>
          </a:effectLst>
        </p:spPr>
        <p:txBody>
          <a:bodyPr vert="horz" wrap="square" lIns="91440" tIns="45720" rIns="91440" bIns="45720" numCol="1" anchor="t" anchorCtr="0" compatLnSpc="1">
            <a:prstTxWarp prst="textNoShape">
              <a:avLst/>
            </a:prstTxWarp>
          </a:bodyPr>
          <a:lstStyle/>
          <a:p>
            <a:endParaRPr lang="ru-UA"/>
          </a:p>
        </p:txBody>
      </p:sp>
      <p:sp>
        <p:nvSpPr>
          <p:cNvPr id="74" name="TextBox 73">
            <a:extLst>
              <a:ext uri="{FF2B5EF4-FFF2-40B4-BE49-F238E27FC236}">
                <a16:creationId xmlns:a16="http://schemas.microsoft.com/office/drawing/2014/main" id="{7BDAC2E2-58FE-A2D4-05A2-D1592B78D8E2}"/>
              </a:ext>
            </a:extLst>
          </p:cNvPr>
          <p:cNvSpPr txBox="1"/>
          <p:nvPr/>
        </p:nvSpPr>
        <p:spPr>
          <a:xfrm>
            <a:off x="7458844" y="1800403"/>
            <a:ext cx="2747559" cy="400110"/>
          </a:xfrm>
          <a:prstGeom prst="rect">
            <a:avLst/>
          </a:prstGeom>
          <a:noFill/>
        </p:spPr>
        <p:txBody>
          <a:bodyPr wrap="square">
            <a:spAutoFit/>
          </a:bodyPr>
          <a:lstStyle/>
          <a:p>
            <a:r>
              <a:rPr kumimoji="0" lang="en-US" altLang="en-US" sz="2000" b="1" i="0" u="none" strike="noStrike" cap="none" normalizeH="0" baseline="0" dirty="0">
                <a:ln>
                  <a:noFill/>
                </a:ln>
                <a:solidFill>
                  <a:srgbClr val="0020C2"/>
                </a:solidFill>
                <a:effectLst/>
              </a:rPr>
              <a:t>Remote Consenting</a:t>
            </a:r>
            <a:endParaRPr lang="en-US" sz="2000" dirty="0">
              <a:solidFill>
                <a:srgbClr val="0020C2"/>
              </a:solidFill>
            </a:endParaRPr>
          </a:p>
        </p:txBody>
      </p:sp>
      <p:sp>
        <p:nvSpPr>
          <p:cNvPr id="75" name="TextBox 74">
            <a:extLst>
              <a:ext uri="{FF2B5EF4-FFF2-40B4-BE49-F238E27FC236}">
                <a16:creationId xmlns:a16="http://schemas.microsoft.com/office/drawing/2014/main" id="{C5999DAF-D6D2-F81F-6A88-25BC6A14F0E7}"/>
              </a:ext>
            </a:extLst>
          </p:cNvPr>
          <p:cNvSpPr txBox="1"/>
          <p:nvPr/>
        </p:nvSpPr>
        <p:spPr>
          <a:xfrm>
            <a:off x="7458844" y="2122325"/>
            <a:ext cx="4257011" cy="1200329"/>
          </a:xfrm>
          <a:prstGeom prst="rect">
            <a:avLst/>
          </a:prstGeom>
          <a:noFill/>
        </p:spPr>
        <p:txBody>
          <a:bodyPr wrap="square">
            <a:spAutoFit/>
          </a:bodyPr>
          <a:lstStyle/>
          <a:p>
            <a:r>
              <a:rPr lang="en-US" dirty="0"/>
              <a:t>Utilize remote consenting to expand study geographic reach and encompass patient populations in community settings. </a:t>
            </a:r>
          </a:p>
        </p:txBody>
      </p:sp>
      <p:sp>
        <p:nvSpPr>
          <p:cNvPr id="76" name="TextBox 75">
            <a:extLst>
              <a:ext uri="{FF2B5EF4-FFF2-40B4-BE49-F238E27FC236}">
                <a16:creationId xmlns:a16="http://schemas.microsoft.com/office/drawing/2014/main" id="{E331D001-867D-F699-C424-E85230ECE6D4}"/>
              </a:ext>
            </a:extLst>
          </p:cNvPr>
          <p:cNvSpPr txBox="1"/>
          <p:nvPr/>
        </p:nvSpPr>
        <p:spPr>
          <a:xfrm>
            <a:off x="7458845" y="4441917"/>
            <a:ext cx="2611360" cy="400110"/>
          </a:xfrm>
          <a:prstGeom prst="rect">
            <a:avLst/>
          </a:prstGeom>
          <a:noFill/>
        </p:spPr>
        <p:txBody>
          <a:bodyPr wrap="square">
            <a:spAutoFit/>
          </a:bodyPr>
          <a:lstStyle/>
          <a:p>
            <a:r>
              <a:rPr kumimoji="0" lang="en-US" altLang="en-US" sz="2000" b="1" i="0" u="none" strike="noStrike" cap="none" normalizeH="0" baseline="0" dirty="0">
                <a:ln>
                  <a:noFill/>
                </a:ln>
                <a:solidFill>
                  <a:srgbClr val="0020C2"/>
                </a:solidFill>
                <a:effectLst/>
              </a:rPr>
              <a:t>Genomic Profiling</a:t>
            </a:r>
            <a:endParaRPr lang="en-US" sz="2000" dirty="0">
              <a:solidFill>
                <a:srgbClr val="0020C2"/>
              </a:solidFill>
            </a:endParaRPr>
          </a:p>
        </p:txBody>
      </p:sp>
      <p:sp>
        <p:nvSpPr>
          <p:cNvPr id="77" name="TextBox 76">
            <a:extLst>
              <a:ext uri="{FF2B5EF4-FFF2-40B4-BE49-F238E27FC236}">
                <a16:creationId xmlns:a16="http://schemas.microsoft.com/office/drawing/2014/main" id="{7D5B3095-5389-F560-F980-9720005A4D37}"/>
              </a:ext>
            </a:extLst>
          </p:cNvPr>
          <p:cNvSpPr txBox="1"/>
          <p:nvPr/>
        </p:nvSpPr>
        <p:spPr>
          <a:xfrm>
            <a:off x="7458845" y="4763839"/>
            <a:ext cx="4257010" cy="1754326"/>
          </a:xfrm>
          <a:prstGeom prst="rect">
            <a:avLst/>
          </a:prstGeom>
          <a:noFill/>
        </p:spPr>
        <p:txBody>
          <a:bodyPr wrap="square">
            <a:spAutoFit/>
          </a:bodyPr>
          <a:lstStyle/>
          <a:p>
            <a:r>
              <a:rPr lang="en-US" dirty="0"/>
              <a:t>Perform Comprehensive Genomic Profiling of tissue and blood (</a:t>
            </a:r>
            <a:r>
              <a:rPr lang="en-US" dirty="0" err="1"/>
              <a:t>FoundationOne</a:t>
            </a:r>
            <a:r>
              <a:rPr lang="en-US" dirty="0"/>
              <a:t>® </a:t>
            </a:r>
            <a:r>
              <a:rPr lang="en-US" dirty="0" err="1"/>
              <a:t>CDx</a:t>
            </a:r>
            <a:r>
              <a:rPr lang="en-US" dirty="0"/>
              <a:t> &amp; </a:t>
            </a:r>
            <a:r>
              <a:rPr lang="en-US" dirty="0" err="1"/>
              <a:t>FoundationOne</a:t>
            </a:r>
            <a:r>
              <a:rPr lang="en-US" dirty="0"/>
              <a:t>® Liquid </a:t>
            </a:r>
            <a:r>
              <a:rPr lang="en-US" dirty="0" err="1"/>
              <a:t>CDx</a:t>
            </a:r>
            <a:r>
              <a:rPr lang="en-US" dirty="0"/>
              <a:t>) at no cost; return actionable results to the treating physician and patient.</a:t>
            </a:r>
          </a:p>
        </p:txBody>
      </p:sp>
      <p:sp>
        <p:nvSpPr>
          <p:cNvPr id="78" name="TextBox 77">
            <a:extLst>
              <a:ext uri="{FF2B5EF4-FFF2-40B4-BE49-F238E27FC236}">
                <a16:creationId xmlns:a16="http://schemas.microsoft.com/office/drawing/2014/main" id="{D2DF8BBE-506E-CC00-5011-D4430998B3B5}"/>
              </a:ext>
            </a:extLst>
          </p:cNvPr>
          <p:cNvSpPr txBox="1"/>
          <p:nvPr/>
        </p:nvSpPr>
        <p:spPr>
          <a:xfrm>
            <a:off x="1980473" y="1798173"/>
            <a:ext cx="2657249" cy="400110"/>
          </a:xfrm>
          <a:prstGeom prst="rect">
            <a:avLst/>
          </a:prstGeom>
          <a:noFill/>
        </p:spPr>
        <p:txBody>
          <a:bodyPr wrap="square">
            <a:spAutoFit/>
          </a:bodyPr>
          <a:lstStyle/>
          <a:p>
            <a:pPr algn="r"/>
            <a:r>
              <a:rPr kumimoji="0" lang="en-US" altLang="en-US" sz="2000" b="1" i="0" u="none" strike="noStrike" cap="none" normalizeH="0" baseline="0" dirty="0">
                <a:ln>
                  <a:noFill/>
                </a:ln>
                <a:solidFill>
                  <a:srgbClr val="0020C2"/>
                </a:solidFill>
                <a:effectLst/>
              </a:rPr>
              <a:t>Virtual MTB</a:t>
            </a:r>
            <a:endParaRPr lang="en-US" sz="2000" dirty="0">
              <a:solidFill>
                <a:srgbClr val="0020C2"/>
              </a:solidFill>
            </a:endParaRPr>
          </a:p>
        </p:txBody>
      </p:sp>
      <p:sp>
        <p:nvSpPr>
          <p:cNvPr id="79" name="TextBox 78">
            <a:extLst>
              <a:ext uri="{FF2B5EF4-FFF2-40B4-BE49-F238E27FC236}">
                <a16:creationId xmlns:a16="http://schemas.microsoft.com/office/drawing/2014/main" id="{65359EEF-FD63-EDF5-1236-C7EFA77006FD}"/>
              </a:ext>
            </a:extLst>
          </p:cNvPr>
          <p:cNvSpPr txBox="1"/>
          <p:nvPr/>
        </p:nvSpPr>
        <p:spPr>
          <a:xfrm>
            <a:off x="862313" y="2120095"/>
            <a:ext cx="3775409" cy="1200329"/>
          </a:xfrm>
          <a:prstGeom prst="rect">
            <a:avLst/>
          </a:prstGeom>
          <a:noFill/>
        </p:spPr>
        <p:txBody>
          <a:bodyPr wrap="square">
            <a:spAutoFit/>
          </a:bodyPr>
          <a:lstStyle/>
          <a:p>
            <a:pPr algn="r"/>
            <a:r>
              <a:rPr lang="en-US" dirty="0"/>
              <a:t>Convene a virtual expert Molecular </a:t>
            </a:r>
            <a:r>
              <a:rPr lang="en-US" dirty="0" err="1"/>
              <a:t>Tumour</a:t>
            </a:r>
            <a:r>
              <a:rPr lang="en-US" dirty="0"/>
              <a:t> Board (MTB) and provide treatment recommendations (including clinical trials).</a:t>
            </a:r>
          </a:p>
        </p:txBody>
      </p:sp>
      <p:sp>
        <p:nvSpPr>
          <p:cNvPr id="80" name="TextBox 79">
            <a:extLst>
              <a:ext uri="{FF2B5EF4-FFF2-40B4-BE49-F238E27FC236}">
                <a16:creationId xmlns:a16="http://schemas.microsoft.com/office/drawing/2014/main" id="{7D6B5936-E921-7362-7D9F-69F00CE2B894}"/>
              </a:ext>
            </a:extLst>
          </p:cNvPr>
          <p:cNvSpPr txBox="1"/>
          <p:nvPr/>
        </p:nvSpPr>
        <p:spPr>
          <a:xfrm>
            <a:off x="1871379" y="4449867"/>
            <a:ext cx="2767740" cy="400110"/>
          </a:xfrm>
          <a:prstGeom prst="rect">
            <a:avLst/>
          </a:prstGeom>
          <a:noFill/>
        </p:spPr>
        <p:txBody>
          <a:bodyPr wrap="square">
            <a:spAutoFit/>
          </a:bodyPr>
          <a:lstStyle/>
          <a:p>
            <a:pPr algn="r"/>
            <a:r>
              <a:rPr kumimoji="0" lang="en-US" altLang="en-US" sz="2000" b="1" i="0" u="none" strike="noStrike" cap="none" normalizeH="0" baseline="0" dirty="0">
                <a:ln>
                  <a:noFill/>
                </a:ln>
                <a:solidFill>
                  <a:srgbClr val="0020C2"/>
                </a:solidFill>
                <a:effectLst/>
              </a:rPr>
              <a:t>Research and Impact</a:t>
            </a:r>
            <a:endParaRPr lang="en-US" sz="2000" dirty="0">
              <a:solidFill>
                <a:srgbClr val="0020C2"/>
              </a:solidFill>
            </a:endParaRPr>
          </a:p>
        </p:txBody>
      </p:sp>
      <p:sp>
        <p:nvSpPr>
          <p:cNvPr id="81" name="TextBox 80">
            <a:extLst>
              <a:ext uri="{FF2B5EF4-FFF2-40B4-BE49-F238E27FC236}">
                <a16:creationId xmlns:a16="http://schemas.microsoft.com/office/drawing/2014/main" id="{C93DCCC7-3D06-2E1D-75A3-19F358433E1C}"/>
              </a:ext>
            </a:extLst>
          </p:cNvPr>
          <p:cNvSpPr txBox="1"/>
          <p:nvPr/>
        </p:nvSpPr>
        <p:spPr>
          <a:xfrm>
            <a:off x="476145" y="4771789"/>
            <a:ext cx="4162973" cy="1754326"/>
          </a:xfrm>
          <a:prstGeom prst="rect">
            <a:avLst/>
          </a:prstGeom>
          <a:noFill/>
        </p:spPr>
        <p:txBody>
          <a:bodyPr wrap="square">
            <a:spAutoFit/>
          </a:bodyPr>
          <a:lstStyle/>
          <a:p>
            <a:pPr algn="r"/>
            <a:r>
              <a:rPr lang="en-US" dirty="0"/>
              <a:t>Track impact of treatment decisions based on CGP findings and MTB recommendations on outcomes for one year; repeat </a:t>
            </a:r>
            <a:r>
              <a:rPr lang="en-US" dirty="0" err="1"/>
              <a:t>FoundationOne</a:t>
            </a:r>
            <a:r>
              <a:rPr lang="en-US" dirty="0"/>
              <a:t> Liquid </a:t>
            </a:r>
            <a:r>
              <a:rPr lang="en-US" dirty="0" err="1"/>
              <a:t>CDx</a:t>
            </a:r>
            <a:r>
              <a:rPr lang="en-US" dirty="0"/>
              <a:t> 2-3 times. Develop data to characterize the genomic landscape of rare cancers.</a:t>
            </a:r>
          </a:p>
        </p:txBody>
      </p:sp>
    </p:spTree>
    <p:extLst>
      <p:ext uri="{BB962C8B-B14F-4D97-AF65-F5344CB8AC3E}">
        <p14:creationId xmlns:p14="http://schemas.microsoft.com/office/powerpoint/2010/main" val="248929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1000"/>
                                        <p:tgtEl>
                                          <p:spTgt spid="67"/>
                                        </p:tgtEl>
                                      </p:cBhvr>
                                    </p:animEffect>
                                    <p:anim calcmode="lin" valueType="num">
                                      <p:cBhvr>
                                        <p:cTn id="13" dur="1000" fill="hold"/>
                                        <p:tgtEl>
                                          <p:spTgt spid="67"/>
                                        </p:tgtEl>
                                        <p:attrNameLst>
                                          <p:attrName>ppt_x</p:attrName>
                                        </p:attrNameLst>
                                      </p:cBhvr>
                                      <p:tavLst>
                                        <p:tav tm="0">
                                          <p:val>
                                            <p:strVal val="#ppt_x"/>
                                          </p:val>
                                        </p:tav>
                                        <p:tav tm="100000">
                                          <p:val>
                                            <p:strVal val="#ppt_x"/>
                                          </p:val>
                                        </p:tav>
                                      </p:tavLst>
                                    </p:anim>
                                    <p:anim calcmode="lin" valueType="num">
                                      <p:cBhvr>
                                        <p:cTn id="14" dur="1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anim calcmode="lin" valueType="num">
                                      <p:cBhvr>
                                        <p:cTn id="18" dur="1000" fill="hold"/>
                                        <p:tgtEl>
                                          <p:spTgt spid="68"/>
                                        </p:tgtEl>
                                        <p:attrNameLst>
                                          <p:attrName>ppt_x</p:attrName>
                                        </p:attrNameLst>
                                      </p:cBhvr>
                                      <p:tavLst>
                                        <p:tav tm="0">
                                          <p:val>
                                            <p:strVal val="#ppt_x"/>
                                          </p:val>
                                        </p:tav>
                                        <p:tav tm="100000">
                                          <p:val>
                                            <p:strVal val="#ppt_x"/>
                                          </p:val>
                                        </p:tav>
                                      </p:tavLst>
                                    </p:anim>
                                    <p:anim calcmode="lin" valueType="num">
                                      <p:cBhvr>
                                        <p:cTn id="19" dur="1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1000"/>
                                        <p:tgtEl>
                                          <p:spTgt spid="74"/>
                                        </p:tgtEl>
                                      </p:cBhvr>
                                    </p:animEffect>
                                    <p:anim calcmode="lin" valueType="num">
                                      <p:cBhvr>
                                        <p:cTn id="23" dur="1000" fill="hold"/>
                                        <p:tgtEl>
                                          <p:spTgt spid="74"/>
                                        </p:tgtEl>
                                        <p:attrNameLst>
                                          <p:attrName>ppt_x</p:attrName>
                                        </p:attrNameLst>
                                      </p:cBhvr>
                                      <p:tavLst>
                                        <p:tav tm="0">
                                          <p:val>
                                            <p:strVal val="#ppt_x"/>
                                          </p:val>
                                        </p:tav>
                                        <p:tav tm="100000">
                                          <p:val>
                                            <p:strVal val="#ppt_x"/>
                                          </p:val>
                                        </p:tav>
                                      </p:tavLst>
                                    </p:anim>
                                    <p:anim calcmode="lin" valueType="num">
                                      <p:cBhvr>
                                        <p:cTn id="24" dur="1000" fill="hold"/>
                                        <p:tgtEl>
                                          <p:spTgt spid="7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fade">
                                      <p:cBhvr>
                                        <p:cTn id="27" dur="1000"/>
                                        <p:tgtEl>
                                          <p:spTgt spid="75"/>
                                        </p:tgtEl>
                                      </p:cBhvr>
                                    </p:animEffect>
                                    <p:anim calcmode="lin" valueType="num">
                                      <p:cBhvr>
                                        <p:cTn id="28" dur="1000" fill="hold"/>
                                        <p:tgtEl>
                                          <p:spTgt spid="75"/>
                                        </p:tgtEl>
                                        <p:attrNameLst>
                                          <p:attrName>ppt_x</p:attrName>
                                        </p:attrNameLst>
                                      </p:cBhvr>
                                      <p:tavLst>
                                        <p:tav tm="0">
                                          <p:val>
                                            <p:strVal val="#ppt_x"/>
                                          </p:val>
                                        </p:tav>
                                        <p:tav tm="100000">
                                          <p:val>
                                            <p:strVal val="#ppt_x"/>
                                          </p:val>
                                        </p:tav>
                                      </p:tavLst>
                                    </p:anim>
                                    <p:anim calcmode="lin" valueType="num">
                                      <p:cBhvr>
                                        <p:cTn id="29"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5"/>
                                        </p:tgtEl>
                                        <p:attrNameLst>
                                          <p:attrName>style.visibility</p:attrName>
                                        </p:attrNameLst>
                                      </p:cBhvr>
                                      <p:to>
                                        <p:strVal val="visible"/>
                                      </p:to>
                                    </p:set>
                                    <p:animEffect transition="in" filter="fade">
                                      <p:cBhvr>
                                        <p:cTn id="34" dur="1000"/>
                                        <p:tgtEl>
                                          <p:spTgt spid="65"/>
                                        </p:tgtEl>
                                      </p:cBhvr>
                                    </p:animEffect>
                                    <p:anim calcmode="lin" valueType="num">
                                      <p:cBhvr>
                                        <p:cTn id="35" dur="1000" fill="hold"/>
                                        <p:tgtEl>
                                          <p:spTgt spid="65"/>
                                        </p:tgtEl>
                                        <p:attrNameLst>
                                          <p:attrName>ppt_x</p:attrName>
                                        </p:attrNameLst>
                                      </p:cBhvr>
                                      <p:tavLst>
                                        <p:tav tm="0">
                                          <p:val>
                                            <p:strVal val="#ppt_x"/>
                                          </p:val>
                                        </p:tav>
                                        <p:tav tm="100000">
                                          <p:val>
                                            <p:strVal val="#ppt_x"/>
                                          </p:val>
                                        </p:tav>
                                      </p:tavLst>
                                    </p:anim>
                                    <p:anim calcmode="lin" valueType="num">
                                      <p:cBhvr>
                                        <p:cTn id="36" dur="1000" fill="hold"/>
                                        <p:tgtEl>
                                          <p:spTgt spid="6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fade">
                                      <p:cBhvr>
                                        <p:cTn id="39" dur="1000"/>
                                        <p:tgtEl>
                                          <p:spTgt spid="66"/>
                                        </p:tgtEl>
                                      </p:cBhvr>
                                    </p:animEffect>
                                    <p:anim calcmode="lin" valueType="num">
                                      <p:cBhvr>
                                        <p:cTn id="40" dur="1000" fill="hold"/>
                                        <p:tgtEl>
                                          <p:spTgt spid="66"/>
                                        </p:tgtEl>
                                        <p:attrNameLst>
                                          <p:attrName>ppt_x</p:attrName>
                                        </p:attrNameLst>
                                      </p:cBhvr>
                                      <p:tavLst>
                                        <p:tav tm="0">
                                          <p:val>
                                            <p:strVal val="#ppt_x"/>
                                          </p:val>
                                        </p:tav>
                                        <p:tav tm="100000">
                                          <p:val>
                                            <p:strVal val="#ppt_x"/>
                                          </p:val>
                                        </p:tav>
                                      </p:tavLst>
                                    </p:anim>
                                    <p:anim calcmode="lin" valueType="num">
                                      <p:cBhvr>
                                        <p:cTn id="41" dur="1000" fill="hold"/>
                                        <p:tgtEl>
                                          <p:spTgt spid="6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1000"/>
                                        <p:tgtEl>
                                          <p:spTgt spid="76"/>
                                        </p:tgtEl>
                                      </p:cBhvr>
                                    </p:animEffect>
                                    <p:anim calcmode="lin" valueType="num">
                                      <p:cBhvr>
                                        <p:cTn id="45" dur="1000" fill="hold"/>
                                        <p:tgtEl>
                                          <p:spTgt spid="76"/>
                                        </p:tgtEl>
                                        <p:attrNameLst>
                                          <p:attrName>ppt_x</p:attrName>
                                        </p:attrNameLst>
                                      </p:cBhvr>
                                      <p:tavLst>
                                        <p:tav tm="0">
                                          <p:val>
                                            <p:strVal val="#ppt_x"/>
                                          </p:val>
                                        </p:tav>
                                        <p:tav tm="100000">
                                          <p:val>
                                            <p:strVal val="#ppt_x"/>
                                          </p:val>
                                        </p:tav>
                                      </p:tavLst>
                                    </p:anim>
                                    <p:anim calcmode="lin" valueType="num">
                                      <p:cBhvr>
                                        <p:cTn id="46" dur="1000" fill="hold"/>
                                        <p:tgtEl>
                                          <p:spTgt spid="7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animEffect transition="in" filter="fade">
                                      <p:cBhvr>
                                        <p:cTn id="49" dur="1000"/>
                                        <p:tgtEl>
                                          <p:spTgt spid="77"/>
                                        </p:tgtEl>
                                      </p:cBhvr>
                                    </p:animEffect>
                                    <p:anim calcmode="lin" valueType="num">
                                      <p:cBhvr>
                                        <p:cTn id="50" dur="1000" fill="hold"/>
                                        <p:tgtEl>
                                          <p:spTgt spid="77"/>
                                        </p:tgtEl>
                                        <p:attrNameLst>
                                          <p:attrName>ppt_x</p:attrName>
                                        </p:attrNameLst>
                                      </p:cBhvr>
                                      <p:tavLst>
                                        <p:tav tm="0">
                                          <p:val>
                                            <p:strVal val="#ppt_x"/>
                                          </p:val>
                                        </p:tav>
                                        <p:tav tm="100000">
                                          <p:val>
                                            <p:strVal val="#ppt_x"/>
                                          </p:val>
                                        </p:tav>
                                      </p:tavLst>
                                    </p:anim>
                                    <p:anim calcmode="lin" valueType="num">
                                      <p:cBhvr>
                                        <p:cTn id="5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9"/>
                                        </p:tgtEl>
                                        <p:attrNameLst>
                                          <p:attrName>style.visibility</p:attrName>
                                        </p:attrNameLst>
                                      </p:cBhvr>
                                      <p:to>
                                        <p:strVal val="visible"/>
                                      </p:to>
                                    </p:set>
                                    <p:animEffect transition="in" filter="fade">
                                      <p:cBhvr>
                                        <p:cTn id="56" dur="1000"/>
                                        <p:tgtEl>
                                          <p:spTgt spid="69"/>
                                        </p:tgtEl>
                                      </p:cBhvr>
                                    </p:animEffect>
                                    <p:anim calcmode="lin" valueType="num">
                                      <p:cBhvr>
                                        <p:cTn id="57" dur="1000" fill="hold"/>
                                        <p:tgtEl>
                                          <p:spTgt spid="69"/>
                                        </p:tgtEl>
                                        <p:attrNameLst>
                                          <p:attrName>ppt_x</p:attrName>
                                        </p:attrNameLst>
                                      </p:cBhvr>
                                      <p:tavLst>
                                        <p:tav tm="0">
                                          <p:val>
                                            <p:strVal val="#ppt_x"/>
                                          </p:val>
                                        </p:tav>
                                        <p:tav tm="100000">
                                          <p:val>
                                            <p:strVal val="#ppt_x"/>
                                          </p:val>
                                        </p:tav>
                                      </p:tavLst>
                                    </p:anim>
                                    <p:anim calcmode="lin" valueType="num">
                                      <p:cBhvr>
                                        <p:cTn id="58" dur="1000" fill="hold"/>
                                        <p:tgtEl>
                                          <p:spTgt spid="6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1000"/>
                                        <p:tgtEl>
                                          <p:spTgt spid="70"/>
                                        </p:tgtEl>
                                      </p:cBhvr>
                                    </p:animEffect>
                                    <p:anim calcmode="lin" valueType="num">
                                      <p:cBhvr>
                                        <p:cTn id="62" dur="1000" fill="hold"/>
                                        <p:tgtEl>
                                          <p:spTgt spid="70"/>
                                        </p:tgtEl>
                                        <p:attrNameLst>
                                          <p:attrName>ppt_x</p:attrName>
                                        </p:attrNameLst>
                                      </p:cBhvr>
                                      <p:tavLst>
                                        <p:tav tm="0">
                                          <p:val>
                                            <p:strVal val="#ppt_x"/>
                                          </p:val>
                                        </p:tav>
                                        <p:tav tm="100000">
                                          <p:val>
                                            <p:strVal val="#ppt_x"/>
                                          </p:val>
                                        </p:tav>
                                      </p:tavLst>
                                    </p:anim>
                                    <p:anim calcmode="lin" valueType="num">
                                      <p:cBhvr>
                                        <p:cTn id="63" dur="1000" fill="hold"/>
                                        <p:tgtEl>
                                          <p:spTgt spid="7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1000"/>
                                        <p:tgtEl>
                                          <p:spTgt spid="80"/>
                                        </p:tgtEl>
                                      </p:cBhvr>
                                    </p:animEffect>
                                    <p:anim calcmode="lin" valueType="num">
                                      <p:cBhvr>
                                        <p:cTn id="67" dur="1000" fill="hold"/>
                                        <p:tgtEl>
                                          <p:spTgt spid="80"/>
                                        </p:tgtEl>
                                        <p:attrNameLst>
                                          <p:attrName>ppt_x</p:attrName>
                                        </p:attrNameLst>
                                      </p:cBhvr>
                                      <p:tavLst>
                                        <p:tav tm="0">
                                          <p:val>
                                            <p:strVal val="#ppt_x"/>
                                          </p:val>
                                        </p:tav>
                                        <p:tav tm="100000">
                                          <p:val>
                                            <p:strVal val="#ppt_x"/>
                                          </p:val>
                                        </p:tav>
                                      </p:tavLst>
                                    </p:anim>
                                    <p:anim calcmode="lin" valueType="num">
                                      <p:cBhvr>
                                        <p:cTn id="68" dur="1000" fill="hold"/>
                                        <p:tgtEl>
                                          <p:spTgt spid="8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1000"/>
                                        <p:tgtEl>
                                          <p:spTgt spid="81"/>
                                        </p:tgtEl>
                                      </p:cBhvr>
                                    </p:animEffect>
                                    <p:anim calcmode="lin" valueType="num">
                                      <p:cBhvr>
                                        <p:cTn id="72" dur="1000" fill="hold"/>
                                        <p:tgtEl>
                                          <p:spTgt spid="81"/>
                                        </p:tgtEl>
                                        <p:attrNameLst>
                                          <p:attrName>ppt_x</p:attrName>
                                        </p:attrNameLst>
                                      </p:cBhvr>
                                      <p:tavLst>
                                        <p:tav tm="0">
                                          <p:val>
                                            <p:strVal val="#ppt_x"/>
                                          </p:val>
                                        </p:tav>
                                        <p:tav tm="100000">
                                          <p:val>
                                            <p:strVal val="#ppt_x"/>
                                          </p:val>
                                        </p:tav>
                                      </p:tavLst>
                                    </p:anim>
                                    <p:anim calcmode="lin" valueType="num">
                                      <p:cBhvr>
                                        <p:cTn id="73"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fade">
                                      <p:cBhvr>
                                        <p:cTn id="78" dur="1000"/>
                                        <p:tgtEl>
                                          <p:spTgt spid="78"/>
                                        </p:tgtEl>
                                      </p:cBhvr>
                                    </p:animEffect>
                                    <p:anim calcmode="lin" valueType="num">
                                      <p:cBhvr>
                                        <p:cTn id="79" dur="1000" fill="hold"/>
                                        <p:tgtEl>
                                          <p:spTgt spid="78"/>
                                        </p:tgtEl>
                                        <p:attrNameLst>
                                          <p:attrName>ppt_x</p:attrName>
                                        </p:attrNameLst>
                                      </p:cBhvr>
                                      <p:tavLst>
                                        <p:tav tm="0">
                                          <p:val>
                                            <p:strVal val="#ppt_x"/>
                                          </p:val>
                                        </p:tav>
                                        <p:tav tm="100000">
                                          <p:val>
                                            <p:strVal val="#ppt_x"/>
                                          </p:val>
                                        </p:tav>
                                      </p:tavLst>
                                    </p:anim>
                                    <p:anim calcmode="lin" valueType="num">
                                      <p:cBhvr>
                                        <p:cTn id="80" dur="1000" fill="hold"/>
                                        <p:tgtEl>
                                          <p:spTgt spid="78"/>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1000"/>
                                        <p:tgtEl>
                                          <p:spTgt spid="79"/>
                                        </p:tgtEl>
                                      </p:cBhvr>
                                    </p:animEffect>
                                    <p:anim calcmode="lin" valueType="num">
                                      <p:cBhvr>
                                        <p:cTn id="84" dur="1000" fill="hold"/>
                                        <p:tgtEl>
                                          <p:spTgt spid="79"/>
                                        </p:tgtEl>
                                        <p:attrNameLst>
                                          <p:attrName>ppt_x</p:attrName>
                                        </p:attrNameLst>
                                      </p:cBhvr>
                                      <p:tavLst>
                                        <p:tav tm="0">
                                          <p:val>
                                            <p:strVal val="#ppt_x"/>
                                          </p:val>
                                        </p:tav>
                                        <p:tav tm="100000">
                                          <p:val>
                                            <p:strVal val="#ppt_x"/>
                                          </p:val>
                                        </p:tav>
                                      </p:tavLst>
                                    </p:anim>
                                    <p:anim calcmode="lin" valueType="num">
                                      <p:cBhvr>
                                        <p:cTn id="85" dur="1000" fill="hold"/>
                                        <p:tgtEl>
                                          <p:spTgt spid="79"/>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64"/>
                                        </p:tgtEl>
                                        <p:attrNameLst>
                                          <p:attrName>style.visibility</p:attrName>
                                        </p:attrNameLst>
                                      </p:cBhvr>
                                      <p:to>
                                        <p:strVal val="visible"/>
                                      </p:to>
                                    </p:set>
                                    <p:animEffect transition="in" filter="fade">
                                      <p:cBhvr>
                                        <p:cTn id="93" dur="1000"/>
                                        <p:tgtEl>
                                          <p:spTgt spid="64"/>
                                        </p:tgtEl>
                                      </p:cBhvr>
                                    </p:animEffect>
                                    <p:anim calcmode="lin" valueType="num">
                                      <p:cBhvr>
                                        <p:cTn id="94" dur="1000" fill="hold"/>
                                        <p:tgtEl>
                                          <p:spTgt spid="64"/>
                                        </p:tgtEl>
                                        <p:attrNameLst>
                                          <p:attrName>ppt_x</p:attrName>
                                        </p:attrNameLst>
                                      </p:cBhvr>
                                      <p:tavLst>
                                        <p:tav tm="0">
                                          <p:val>
                                            <p:strVal val="#ppt_x"/>
                                          </p:val>
                                        </p:tav>
                                        <p:tav tm="100000">
                                          <p:val>
                                            <p:strVal val="#ppt_x"/>
                                          </p:val>
                                        </p:tav>
                                      </p:tavLst>
                                    </p:anim>
                                    <p:anim calcmode="lin" valueType="num">
                                      <p:cBhvr>
                                        <p:cTn id="95"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3" grpId="0" animBg="1"/>
      <p:bldP spid="64" grpId="0" animBg="1"/>
      <p:bldP spid="65" grpId="0" animBg="1"/>
      <p:bldP spid="66" grpId="0" animBg="1"/>
      <p:bldP spid="67" grpId="0" animBg="1"/>
      <p:bldP spid="68" grpId="0" animBg="1"/>
      <p:bldP spid="69" grpId="0" animBg="1"/>
      <p:bldP spid="70" grpId="0" animBg="1"/>
      <p:bldP spid="74" grpId="0"/>
      <p:bldP spid="75" grpId="0"/>
      <p:bldP spid="76" grpId="0"/>
      <p:bldP spid="77" grpId="0"/>
      <p:bldP spid="78" grpId="0"/>
      <p:bldP spid="79" grpId="0"/>
      <p:bldP spid="80"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16" name="Google Shape;139;p15">
            <a:extLst>
              <a:ext uri="{FF2B5EF4-FFF2-40B4-BE49-F238E27FC236}">
                <a16:creationId xmlns:a16="http://schemas.microsoft.com/office/drawing/2014/main" id="{6F5EA3D4-45D4-4B74-0094-9016872F9828}"/>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2" name="Rectangle 1">
            <a:extLst>
              <a:ext uri="{FF2B5EF4-FFF2-40B4-BE49-F238E27FC236}">
                <a16:creationId xmlns:a16="http://schemas.microsoft.com/office/drawing/2014/main" id="{4F70DDB8-1692-6BB7-54DB-5F4764EE7BEC}"/>
              </a:ext>
            </a:extLst>
          </p:cNvPr>
          <p:cNvSpPr/>
          <p:nvPr/>
        </p:nvSpPr>
        <p:spPr>
          <a:xfrm flipH="1">
            <a:off x="0" y="0"/>
            <a:ext cx="4574132"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3" name="TextBox 2">
            <a:extLst>
              <a:ext uri="{FF2B5EF4-FFF2-40B4-BE49-F238E27FC236}">
                <a16:creationId xmlns:a16="http://schemas.microsoft.com/office/drawing/2014/main" id="{AE603DBD-F8A6-B808-6CAB-80F89D12CDD6}"/>
              </a:ext>
            </a:extLst>
          </p:cNvPr>
          <p:cNvSpPr txBox="1"/>
          <p:nvPr/>
        </p:nvSpPr>
        <p:spPr>
          <a:xfrm flipH="1">
            <a:off x="984475" y="3047999"/>
            <a:ext cx="2605182" cy="762003"/>
          </a:xfrm>
          <a:prstGeom prst="rect">
            <a:avLst/>
          </a:prstGeom>
          <a:noFill/>
        </p:spPr>
        <p:txBody>
          <a:bodyPr wrap="square">
            <a:spAutoFit/>
          </a:bodyPr>
          <a:lstStyle/>
          <a:p>
            <a:pPr marR="0" lvl="0" algn="ctr">
              <a:lnSpc>
                <a:spcPct val="135000"/>
              </a:lnSpc>
              <a:spcBef>
                <a:spcPts val="0"/>
              </a:spcBef>
              <a:spcAft>
                <a:spcPts val="0"/>
              </a:spcAft>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3500" b="1" kern="0" dirty="0">
                <a:solidFill>
                  <a:schemeClr val="bg1"/>
                </a:solidFill>
                <a:effectLst/>
                <a:ea typeface="Aptos" panose="020B0004020202020204" pitchFamily="34" charset="0"/>
                <a:cs typeface="System Font"/>
              </a:rPr>
              <a:t>Objectives</a:t>
            </a:r>
            <a:endParaRPr lang="en-US" sz="3500" b="1" kern="100" dirty="0">
              <a:solidFill>
                <a:schemeClr val="bg1"/>
              </a:solidFill>
              <a:effectLst/>
              <a:ea typeface="Aptos" panose="020B0004020202020204" pitchFamily="34" charset="0"/>
              <a:cs typeface="Arial" panose="020B0604020202020204" pitchFamily="34" charset="0"/>
            </a:endParaRPr>
          </a:p>
        </p:txBody>
      </p:sp>
      <p:sp>
        <p:nvSpPr>
          <p:cNvPr id="108" name="Google Shape;804;p23">
            <a:extLst>
              <a:ext uri="{FF2B5EF4-FFF2-40B4-BE49-F238E27FC236}">
                <a16:creationId xmlns:a16="http://schemas.microsoft.com/office/drawing/2014/main" id="{3F3F68F2-C999-C42B-18CC-327E820F6262}"/>
              </a:ext>
            </a:extLst>
          </p:cNvPr>
          <p:cNvSpPr/>
          <p:nvPr/>
        </p:nvSpPr>
        <p:spPr>
          <a:xfrm>
            <a:off x="5558607" y="1328477"/>
            <a:ext cx="357575" cy="357575"/>
          </a:xfrm>
          <a:prstGeom prst="ellipse">
            <a:avLst/>
          </a:prstGeom>
          <a:solidFill>
            <a:srgbClr val="89CBB5"/>
          </a:solidFill>
          <a:ln>
            <a:noFill/>
          </a:ln>
        </p:spPr>
        <p:txBody>
          <a:bodyPr spcFirstLastPara="1" wrap="square" lIns="91425" tIns="45700" rIns="91425" bIns="45700" anchor="ctr" anchorCtr="0">
            <a:noAutofit/>
          </a:bodyPr>
          <a:lstStyle/>
          <a:p>
            <a:pPr marL="0" marR="0" lvl="0" indent="0" rtl="0">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09" name="Google Shape;805;p23">
            <a:extLst>
              <a:ext uri="{FF2B5EF4-FFF2-40B4-BE49-F238E27FC236}">
                <a16:creationId xmlns:a16="http://schemas.microsoft.com/office/drawing/2014/main" id="{E7DA7688-CA94-D40E-8EB7-C08F39076C9D}"/>
              </a:ext>
            </a:extLst>
          </p:cNvPr>
          <p:cNvSpPr/>
          <p:nvPr/>
        </p:nvSpPr>
        <p:spPr>
          <a:xfrm>
            <a:off x="5649834" y="1339809"/>
            <a:ext cx="268940" cy="255502"/>
          </a:xfrm>
          <a:custGeom>
            <a:avLst/>
            <a:gdLst/>
            <a:ahLst/>
            <a:cxnLst/>
            <a:rect l="l" t="t" r="r" b="b"/>
            <a:pathLst>
              <a:path w="762358" h="724268" extrusionOk="0">
                <a:moveTo>
                  <a:pt x="735729" y="0"/>
                </a:moveTo>
                <a:lnTo>
                  <a:pt x="762358" y="40004"/>
                </a:lnTo>
                <a:cubicBezTo>
                  <a:pt x="684034" y="100847"/>
                  <a:pt x="598527" y="190509"/>
                  <a:pt x="505837" y="308990"/>
                </a:cubicBezTo>
                <a:cubicBezTo>
                  <a:pt x="413147" y="427470"/>
                  <a:pt x="342023" y="538941"/>
                  <a:pt x="292466" y="643401"/>
                </a:cubicBezTo>
                <a:lnTo>
                  <a:pt x="247913" y="673500"/>
                </a:lnTo>
                <a:cubicBezTo>
                  <a:pt x="217310" y="694784"/>
                  <a:pt x="191891" y="711707"/>
                  <a:pt x="171655" y="724268"/>
                </a:cubicBezTo>
                <a:cubicBezTo>
                  <a:pt x="164009" y="703091"/>
                  <a:pt x="152142" y="671822"/>
                  <a:pt x="136056" y="630461"/>
                </a:cubicBezTo>
                <a:lnTo>
                  <a:pt x="121967" y="600991"/>
                </a:lnTo>
                <a:cubicBezTo>
                  <a:pt x="101023" y="552125"/>
                  <a:pt x="81836" y="516359"/>
                  <a:pt x="64406" y="493691"/>
                </a:cubicBezTo>
                <a:cubicBezTo>
                  <a:pt x="46976" y="471024"/>
                  <a:pt x="25508" y="454317"/>
                  <a:pt x="0" y="443570"/>
                </a:cubicBezTo>
                <a:cubicBezTo>
                  <a:pt x="42597" y="392363"/>
                  <a:pt x="81439" y="366759"/>
                  <a:pt x="116526" y="366759"/>
                </a:cubicBezTo>
                <a:cubicBezTo>
                  <a:pt x="148891" y="366759"/>
                  <a:pt x="181158" y="403977"/>
                  <a:pt x="213325" y="478413"/>
                </a:cubicBezTo>
                <a:lnTo>
                  <a:pt x="225875" y="515806"/>
                </a:lnTo>
                <a:cubicBezTo>
                  <a:pt x="278901" y="417564"/>
                  <a:pt x="352947" y="320209"/>
                  <a:pt x="448012" y="223740"/>
                </a:cubicBezTo>
                <a:cubicBezTo>
                  <a:pt x="543078" y="127272"/>
                  <a:pt x="638983" y="52692"/>
                  <a:pt x="735729" y="0"/>
                </a:cubicBezTo>
                <a:close/>
              </a:path>
            </a:pathLst>
          </a:custGeom>
          <a:solidFill>
            <a:schemeClr val="lt1"/>
          </a:solidFill>
          <a:ln>
            <a:noFill/>
          </a:ln>
          <a:effectLst>
            <a:outerShdw blurRad="228600" dist="38100" dir="5400000" algn="t" rotWithShape="0">
              <a:schemeClr val="accent1">
                <a:alpha val="40000"/>
              </a:schemeClr>
            </a:outerShdw>
          </a:effectLst>
        </p:spPr>
        <p:txBody>
          <a:bodyPr spcFirstLastPara="1" wrap="square" lIns="91425" tIns="45700" rIns="91425" bIns="45700" anchor="t" anchorCtr="0">
            <a:noAutofit/>
          </a:bodyPr>
          <a:lstStyle/>
          <a:p>
            <a:pPr marL="0" marR="0" lvl="0" indent="0" rtl="0">
              <a:lnSpc>
                <a:spcPct val="130000"/>
              </a:lnSpc>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10" name="TextBox 109">
            <a:extLst>
              <a:ext uri="{FF2B5EF4-FFF2-40B4-BE49-F238E27FC236}">
                <a16:creationId xmlns:a16="http://schemas.microsoft.com/office/drawing/2014/main" id="{4B7A4294-00AE-92D0-C48E-0F4FDAD7A744}"/>
              </a:ext>
            </a:extLst>
          </p:cNvPr>
          <p:cNvSpPr txBox="1"/>
          <p:nvPr/>
        </p:nvSpPr>
        <p:spPr>
          <a:xfrm>
            <a:off x="6070858" y="1231929"/>
            <a:ext cx="4952742" cy="920830"/>
          </a:xfrm>
          <a:prstGeom prst="rect">
            <a:avLst/>
          </a:prstGeom>
          <a:noFill/>
        </p:spPr>
        <p:txBody>
          <a:bodyPr wrap="square">
            <a:spAutoFit/>
          </a:bodyPr>
          <a:lstStyle/>
          <a:p>
            <a:pPr marL="93131">
              <a:lnSpc>
                <a:spcPct val="115000"/>
              </a:lnSpc>
              <a:buSzPts val="2500"/>
            </a:pPr>
            <a:r>
              <a:rPr lang="en-US" sz="2400" b="1" dirty="0">
                <a:cs typeface="Aldhabi" panose="01000000000000000000" pitchFamily="2" charset="-78"/>
              </a:rPr>
              <a:t>My cancer experience and why I owe my life to precision medicine</a:t>
            </a:r>
          </a:p>
        </p:txBody>
      </p:sp>
      <p:sp>
        <p:nvSpPr>
          <p:cNvPr id="158" name="Google Shape;804;p23">
            <a:extLst>
              <a:ext uri="{FF2B5EF4-FFF2-40B4-BE49-F238E27FC236}">
                <a16:creationId xmlns:a16="http://schemas.microsoft.com/office/drawing/2014/main" id="{B32EED68-6F55-3B8C-0124-C189A1B3269C}"/>
              </a:ext>
            </a:extLst>
          </p:cNvPr>
          <p:cNvSpPr/>
          <p:nvPr/>
        </p:nvSpPr>
        <p:spPr>
          <a:xfrm>
            <a:off x="5558607" y="2655532"/>
            <a:ext cx="357575" cy="357575"/>
          </a:xfrm>
          <a:prstGeom prst="ellipse">
            <a:avLst/>
          </a:prstGeom>
          <a:solidFill>
            <a:srgbClr val="89CBB5"/>
          </a:solidFill>
          <a:ln>
            <a:noFill/>
          </a:ln>
        </p:spPr>
        <p:txBody>
          <a:bodyPr spcFirstLastPara="1" wrap="square" lIns="91425" tIns="45700" rIns="91425" bIns="45700" anchor="ctr" anchorCtr="0">
            <a:noAutofit/>
          </a:bodyPr>
          <a:lstStyle/>
          <a:p>
            <a:pPr marL="0" marR="0" lvl="0" indent="0" rtl="0">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59" name="Google Shape;805;p23">
            <a:extLst>
              <a:ext uri="{FF2B5EF4-FFF2-40B4-BE49-F238E27FC236}">
                <a16:creationId xmlns:a16="http://schemas.microsoft.com/office/drawing/2014/main" id="{577B28EA-D42A-88E2-0F38-5A11C170A520}"/>
              </a:ext>
            </a:extLst>
          </p:cNvPr>
          <p:cNvSpPr/>
          <p:nvPr/>
        </p:nvSpPr>
        <p:spPr>
          <a:xfrm>
            <a:off x="5649834" y="2666864"/>
            <a:ext cx="268940" cy="255502"/>
          </a:xfrm>
          <a:custGeom>
            <a:avLst/>
            <a:gdLst/>
            <a:ahLst/>
            <a:cxnLst/>
            <a:rect l="l" t="t" r="r" b="b"/>
            <a:pathLst>
              <a:path w="762358" h="724268" extrusionOk="0">
                <a:moveTo>
                  <a:pt x="735729" y="0"/>
                </a:moveTo>
                <a:lnTo>
                  <a:pt x="762358" y="40004"/>
                </a:lnTo>
                <a:cubicBezTo>
                  <a:pt x="684034" y="100847"/>
                  <a:pt x="598527" y="190509"/>
                  <a:pt x="505837" y="308990"/>
                </a:cubicBezTo>
                <a:cubicBezTo>
                  <a:pt x="413147" y="427470"/>
                  <a:pt x="342023" y="538941"/>
                  <a:pt x="292466" y="643401"/>
                </a:cubicBezTo>
                <a:lnTo>
                  <a:pt x="247913" y="673500"/>
                </a:lnTo>
                <a:cubicBezTo>
                  <a:pt x="217310" y="694784"/>
                  <a:pt x="191891" y="711707"/>
                  <a:pt x="171655" y="724268"/>
                </a:cubicBezTo>
                <a:cubicBezTo>
                  <a:pt x="164009" y="703091"/>
                  <a:pt x="152142" y="671822"/>
                  <a:pt x="136056" y="630461"/>
                </a:cubicBezTo>
                <a:lnTo>
                  <a:pt x="121967" y="600991"/>
                </a:lnTo>
                <a:cubicBezTo>
                  <a:pt x="101023" y="552125"/>
                  <a:pt x="81836" y="516359"/>
                  <a:pt x="64406" y="493691"/>
                </a:cubicBezTo>
                <a:cubicBezTo>
                  <a:pt x="46976" y="471024"/>
                  <a:pt x="25508" y="454317"/>
                  <a:pt x="0" y="443570"/>
                </a:cubicBezTo>
                <a:cubicBezTo>
                  <a:pt x="42597" y="392363"/>
                  <a:pt x="81439" y="366759"/>
                  <a:pt x="116526" y="366759"/>
                </a:cubicBezTo>
                <a:cubicBezTo>
                  <a:pt x="148891" y="366759"/>
                  <a:pt x="181158" y="403977"/>
                  <a:pt x="213325" y="478413"/>
                </a:cubicBezTo>
                <a:lnTo>
                  <a:pt x="225875" y="515806"/>
                </a:lnTo>
                <a:cubicBezTo>
                  <a:pt x="278901" y="417564"/>
                  <a:pt x="352947" y="320209"/>
                  <a:pt x="448012" y="223740"/>
                </a:cubicBezTo>
                <a:cubicBezTo>
                  <a:pt x="543078" y="127272"/>
                  <a:pt x="638983" y="52692"/>
                  <a:pt x="735729" y="0"/>
                </a:cubicBezTo>
                <a:close/>
              </a:path>
            </a:pathLst>
          </a:custGeom>
          <a:solidFill>
            <a:schemeClr val="lt1"/>
          </a:solidFill>
          <a:ln>
            <a:noFill/>
          </a:ln>
          <a:effectLst>
            <a:outerShdw blurRad="228600" dist="38100" dir="5400000" algn="t" rotWithShape="0">
              <a:schemeClr val="accent1">
                <a:alpha val="40000"/>
              </a:schemeClr>
            </a:outerShdw>
          </a:effectLst>
        </p:spPr>
        <p:txBody>
          <a:bodyPr spcFirstLastPara="1" wrap="square" lIns="91425" tIns="45700" rIns="91425" bIns="45700" anchor="t" anchorCtr="0">
            <a:noAutofit/>
          </a:bodyPr>
          <a:lstStyle/>
          <a:p>
            <a:pPr marL="0" marR="0" lvl="0" indent="0" rtl="0">
              <a:lnSpc>
                <a:spcPct val="130000"/>
              </a:lnSpc>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57" name="TextBox 156">
            <a:extLst>
              <a:ext uri="{FF2B5EF4-FFF2-40B4-BE49-F238E27FC236}">
                <a16:creationId xmlns:a16="http://schemas.microsoft.com/office/drawing/2014/main" id="{EDE4FDFA-B805-A935-B376-C92250333A76}"/>
              </a:ext>
            </a:extLst>
          </p:cNvPr>
          <p:cNvSpPr txBox="1"/>
          <p:nvPr/>
        </p:nvSpPr>
        <p:spPr>
          <a:xfrm>
            <a:off x="6070858" y="2558984"/>
            <a:ext cx="5458532" cy="1107996"/>
          </a:xfrm>
          <a:prstGeom prst="rect">
            <a:avLst/>
          </a:prstGeom>
          <a:noFill/>
        </p:spPr>
        <p:txBody>
          <a:bodyPr wrap="square">
            <a:spAutoFit/>
          </a:bodyPr>
          <a:lstStyle/>
          <a:p>
            <a:pPr marL="93131">
              <a:buSzPts val="2500"/>
            </a:pPr>
            <a:r>
              <a:rPr lang="en-US" sz="2400" b="1" dirty="0">
                <a:cs typeface="Aldhabi" panose="01000000000000000000" pitchFamily="2" charset="-78"/>
              </a:rPr>
              <a:t>The importance of my advocacy work and the inclusion of the patient voice</a:t>
            </a:r>
            <a:endParaRPr lang="en-US" sz="2400" b="1" dirty="0">
              <a:ea typeface="Roboto"/>
              <a:cs typeface="Aldhabi" panose="01000000000000000000" pitchFamily="2" charset="-78"/>
              <a:sym typeface="Roboto"/>
            </a:endParaRPr>
          </a:p>
          <a:p>
            <a:pPr marL="93131">
              <a:buSzPts val="2500"/>
            </a:pPr>
            <a:endParaRPr lang="en-CA" dirty="0">
              <a:cs typeface="Aldhabi" panose="01000000000000000000" pitchFamily="2" charset="-78"/>
            </a:endParaRPr>
          </a:p>
        </p:txBody>
      </p:sp>
      <p:sp>
        <p:nvSpPr>
          <p:cNvPr id="163" name="Google Shape;804;p23">
            <a:extLst>
              <a:ext uri="{FF2B5EF4-FFF2-40B4-BE49-F238E27FC236}">
                <a16:creationId xmlns:a16="http://schemas.microsoft.com/office/drawing/2014/main" id="{76FCAB97-406D-E93F-DAEC-D902DC79B39B}"/>
              </a:ext>
            </a:extLst>
          </p:cNvPr>
          <p:cNvSpPr/>
          <p:nvPr/>
        </p:nvSpPr>
        <p:spPr>
          <a:xfrm>
            <a:off x="5558607" y="3915196"/>
            <a:ext cx="357575" cy="357575"/>
          </a:xfrm>
          <a:prstGeom prst="ellipse">
            <a:avLst/>
          </a:prstGeom>
          <a:solidFill>
            <a:srgbClr val="89CBB5"/>
          </a:solidFill>
          <a:ln>
            <a:noFill/>
          </a:ln>
        </p:spPr>
        <p:txBody>
          <a:bodyPr spcFirstLastPara="1" wrap="square" lIns="91425" tIns="45700" rIns="91425" bIns="45700" anchor="ctr" anchorCtr="0">
            <a:noAutofit/>
          </a:bodyPr>
          <a:lstStyle/>
          <a:p>
            <a:pPr marL="0" marR="0" lvl="0" indent="0" rtl="0">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64" name="Google Shape;805;p23">
            <a:extLst>
              <a:ext uri="{FF2B5EF4-FFF2-40B4-BE49-F238E27FC236}">
                <a16:creationId xmlns:a16="http://schemas.microsoft.com/office/drawing/2014/main" id="{3AC6D7CD-06B3-C635-33A0-024814E9A3CE}"/>
              </a:ext>
            </a:extLst>
          </p:cNvPr>
          <p:cNvSpPr/>
          <p:nvPr/>
        </p:nvSpPr>
        <p:spPr>
          <a:xfrm>
            <a:off x="5649834" y="3926528"/>
            <a:ext cx="268940" cy="255502"/>
          </a:xfrm>
          <a:custGeom>
            <a:avLst/>
            <a:gdLst/>
            <a:ahLst/>
            <a:cxnLst/>
            <a:rect l="l" t="t" r="r" b="b"/>
            <a:pathLst>
              <a:path w="762358" h="724268" extrusionOk="0">
                <a:moveTo>
                  <a:pt x="735729" y="0"/>
                </a:moveTo>
                <a:lnTo>
                  <a:pt x="762358" y="40004"/>
                </a:lnTo>
                <a:cubicBezTo>
                  <a:pt x="684034" y="100847"/>
                  <a:pt x="598527" y="190509"/>
                  <a:pt x="505837" y="308990"/>
                </a:cubicBezTo>
                <a:cubicBezTo>
                  <a:pt x="413147" y="427470"/>
                  <a:pt x="342023" y="538941"/>
                  <a:pt x="292466" y="643401"/>
                </a:cubicBezTo>
                <a:lnTo>
                  <a:pt x="247913" y="673500"/>
                </a:lnTo>
                <a:cubicBezTo>
                  <a:pt x="217310" y="694784"/>
                  <a:pt x="191891" y="711707"/>
                  <a:pt x="171655" y="724268"/>
                </a:cubicBezTo>
                <a:cubicBezTo>
                  <a:pt x="164009" y="703091"/>
                  <a:pt x="152142" y="671822"/>
                  <a:pt x="136056" y="630461"/>
                </a:cubicBezTo>
                <a:lnTo>
                  <a:pt x="121967" y="600991"/>
                </a:lnTo>
                <a:cubicBezTo>
                  <a:pt x="101023" y="552125"/>
                  <a:pt x="81836" y="516359"/>
                  <a:pt x="64406" y="493691"/>
                </a:cubicBezTo>
                <a:cubicBezTo>
                  <a:pt x="46976" y="471024"/>
                  <a:pt x="25508" y="454317"/>
                  <a:pt x="0" y="443570"/>
                </a:cubicBezTo>
                <a:cubicBezTo>
                  <a:pt x="42597" y="392363"/>
                  <a:pt x="81439" y="366759"/>
                  <a:pt x="116526" y="366759"/>
                </a:cubicBezTo>
                <a:cubicBezTo>
                  <a:pt x="148891" y="366759"/>
                  <a:pt x="181158" y="403977"/>
                  <a:pt x="213325" y="478413"/>
                </a:cubicBezTo>
                <a:lnTo>
                  <a:pt x="225875" y="515806"/>
                </a:lnTo>
                <a:cubicBezTo>
                  <a:pt x="278901" y="417564"/>
                  <a:pt x="352947" y="320209"/>
                  <a:pt x="448012" y="223740"/>
                </a:cubicBezTo>
                <a:cubicBezTo>
                  <a:pt x="543078" y="127272"/>
                  <a:pt x="638983" y="52692"/>
                  <a:pt x="735729" y="0"/>
                </a:cubicBezTo>
                <a:close/>
              </a:path>
            </a:pathLst>
          </a:custGeom>
          <a:solidFill>
            <a:schemeClr val="lt1"/>
          </a:solidFill>
          <a:ln>
            <a:noFill/>
          </a:ln>
          <a:effectLst>
            <a:outerShdw blurRad="228600" dist="38100" dir="5400000" algn="t" rotWithShape="0">
              <a:schemeClr val="accent1">
                <a:alpha val="40000"/>
              </a:schemeClr>
            </a:outerShdw>
          </a:effectLst>
        </p:spPr>
        <p:txBody>
          <a:bodyPr spcFirstLastPara="1" wrap="square" lIns="91425" tIns="45700" rIns="91425" bIns="45700" anchor="t" anchorCtr="0">
            <a:noAutofit/>
          </a:bodyPr>
          <a:lstStyle/>
          <a:p>
            <a:pPr marL="0" marR="0" lvl="0" indent="0" rtl="0">
              <a:lnSpc>
                <a:spcPct val="130000"/>
              </a:lnSpc>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62" name="TextBox 161">
            <a:extLst>
              <a:ext uri="{FF2B5EF4-FFF2-40B4-BE49-F238E27FC236}">
                <a16:creationId xmlns:a16="http://schemas.microsoft.com/office/drawing/2014/main" id="{CD4D757B-2584-C558-4B73-34A1642E6621}"/>
              </a:ext>
            </a:extLst>
          </p:cNvPr>
          <p:cNvSpPr txBox="1"/>
          <p:nvPr/>
        </p:nvSpPr>
        <p:spPr>
          <a:xfrm>
            <a:off x="6070858" y="3818648"/>
            <a:ext cx="5717638" cy="1200329"/>
          </a:xfrm>
          <a:prstGeom prst="rect">
            <a:avLst/>
          </a:prstGeom>
          <a:noFill/>
        </p:spPr>
        <p:txBody>
          <a:bodyPr wrap="square">
            <a:spAutoFit/>
          </a:bodyPr>
          <a:lstStyle/>
          <a:p>
            <a:pPr marL="93131">
              <a:buSzPts val="2500"/>
            </a:pPr>
            <a:r>
              <a:rPr lang="en-CA" sz="2400" b="1" dirty="0">
                <a:cs typeface="Aldhabi" panose="01000000000000000000" pitchFamily="2" charset="-78"/>
              </a:rPr>
              <a:t>A shining example of an innovative decentralized clinical trial in the United States</a:t>
            </a:r>
            <a:endParaRPr lang="en-US" sz="2400" b="1" dirty="0">
              <a:ea typeface="Roboto"/>
              <a:cs typeface="Aldhabi" panose="01000000000000000000" pitchFamily="2" charset="-78"/>
              <a:sym typeface="Roboto"/>
            </a:endParaRPr>
          </a:p>
        </p:txBody>
      </p:sp>
      <p:sp>
        <p:nvSpPr>
          <p:cNvPr id="168" name="Google Shape;804;p23">
            <a:extLst>
              <a:ext uri="{FF2B5EF4-FFF2-40B4-BE49-F238E27FC236}">
                <a16:creationId xmlns:a16="http://schemas.microsoft.com/office/drawing/2014/main" id="{C865054E-D28A-5189-C986-6D42E11841B6}"/>
              </a:ext>
            </a:extLst>
          </p:cNvPr>
          <p:cNvSpPr/>
          <p:nvPr/>
        </p:nvSpPr>
        <p:spPr>
          <a:xfrm>
            <a:off x="5558607" y="5174859"/>
            <a:ext cx="357575" cy="357575"/>
          </a:xfrm>
          <a:prstGeom prst="ellipse">
            <a:avLst/>
          </a:prstGeom>
          <a:solidFill>
            <a:srgbClr val="89CBB5"/>
          </a:solidFill>
          <a:ln>
            <a:noFill/>
          </a:ln>
        </p:spPr>
        <p:txBody>
          <a:bodyPr spcFirstLastPara="1" wrap="square" lIns="91425" tIns="45700" rIns="91425" bIns="45700" anchor="ctr" anchorCtr="0">
            <a:noAutofit/>
          </a:bodyPr>
          <a:lstStyle/>
          <a:p>
            <a:pPr marL="0" marR="0" lvl="0" indent="0" rtl="0">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69" name="Google Shape;805;p23">
            <a:extLst>
              <a:ext uri="{FF2B5EF4-FFF2-40B4-BE49-F238E27FC236}">
                <a16:creationId xmlns:a16="http://schemas.microsoft.com/office/drawing/2014/main" id="{0F685E46-67AD-DAAB-6DC4-2585A4D8BB6B}"/>
              </a:ext>
            </a:extLst>
          </p:cNvPr>
          <p:cNvSpPr/>
          <p:nvPr/>
        </p:nvSpPr>
        <p:spPr>
          <a:xfrm>
            <a:off x="5649834" y="5186191"/>
            <a:ext cx="268940" cy="255502"/>
          </a:xfrm>
          <a:custGeom>
            <a:avLst/>
            <a:gdLst/>
            <a:ahLst/>
            <a:cxnLst/>
            <a:rect l="l" t="t" r="r" b="b"/>
            <a:pathLst>
              <a:path w="762358" h="724268" extrusionOk="0">
                <a:moveTo>
                  <a:pt x="735729" y="0"/>
                </a:moveTo>
                <a:lnTo>
                  <a:pt x="762358" y="40004"/>
                </a:lnTo>
                <a:cubicBezTo>
                  <a:pt x="684034" y="100847"/>
                  <a:pt x="598527" y="190509"/>
                  <a:pt x="505837" y="308990"/>
                </a:cubicBezTo>
                <a:cubicBezTo>
                  <a:pt x="413147" y="427470"/>
                  <a:pt x="342023" y="538941"/>
                  <a:pt x="292466" y="643401"/>
                </a:cubicBezTo>
                <a:lnTo>
                  <a:pt x="247913" y="673500"/>
                </a:lnTo>
                <a:cubicBezTo>
                  <a:pt x="217310" y="694784"/>
                  <a:pt x="191891" y="711707"/>
                  <a:pt x="171655" y="724268"/>
                </a:cubicBezTo>
                <a:cubicBezTo>
                  <a:pt x="164009" y="703091"/>
                  <a:pt x="152142" y="671822"/>
                  <a:pt x="136056" y="630461"/>
                </a:cubicBezTo>
                <a:lnTo>
                  <a:pt x="121967" y="600991"/>
                </a:lnTo>
                <a:cubicBezTo>
                  <a:pt x="101023" y="552125"/>
                  <a:pt x="81836" y="516359"/>
                  <a:pt x="64406" y="493691"/>
                </a:cubicBezTo>
                <a:cubicBezTo>
                  <a:pt x="46976" y="471024"/>
                  <a:pt x="25508" y="454317"/>
                  <a:pt x="0" y="443570"/>
                </a:cubicBezTo>
                <a:cubicBezTo>
                  <a:pt x="42597" y="392363"/>
                  <a:pt x="81439" y="366759"/>
                  <a:pt x="116526" y="366759"/>
                </a:cubicBezTo>
                <a:cubicBezTo>
                  <a:pt x="148891" y="366759"/>
                  <a:pt x="181158" y="403977"/>
                  <a:pt x="213325" y="478413"/>
                </a:cubicBezTo>
                <a:lnTo>
                  <a:pt x="225875" y="515806"/>
                </a:lnTo>
                <a:cubicBezTo>
                  <a:pt x="278901" y="417564"/>
                  <a:pt x="352947" y="320209"/>
                  <a:pt x="448012" y="223740"/>
                </a:cubicBezTo>
                <a:cubicBezTo>
                  <a:pt x="543078" y="127272"/>
                  <a:pt x="638983" y="52692"/>
                  <a:pt x="735729" y="0"/>
                </a:cubicBezTo>
                <a:close/>
              </a:path>
            </a:pathLst>
          </a:custGeom>
          <a:solidFill>
            <a:schemeClr val="lt1"/>
          </a:solidFill>
          <a:ln>
            <a:noFill/>
          </a:ln>
          <a:effectLst>
            <a:outerShdw blurRad="228600" dist="38100" dir="5400000" algn="t" rotWithShape="0">
              <a:schemeClr val="accent1">
                <a:alpha val="40000"/>
              </a:schemeClr>
            </a:outerShdw>
          </a:effectLst>
        </p:spPr>
        <p:txBody>
          <a:bodyPr spcFirstLastPara="1" wrap="square" lIns="91425" tIns="45700" rIns="91425" bIns="45700" anchor="t" anchorCtr="0">
            <a:noAutofit/>
          </a:bodyPr>
          <a:lstStyle/>
          <a:p>
            <a:pPr marL="0" marR="0" lvl="0" indent="0" rtl="0">
              <a:lnSpc>
                <a:spcPct val="130000"/>
              </a:lnSpc>
              <a:spcBef>
                <a:spcPts val="0"/>
              </a:spcBef>
              <a:spcAft>
                <a:spcPts val="0"/>
              </a:spcAft>
              <a:buNone/>
            </a:pPr>
            <a:endParaRPr sz="1500">
              <a:solidFill>
                <a:srgbClr val="7F7F7F"/>
              </a:solidFill>
              <a:ea typeface="Poppins"/>
              <a:cs typeface="Aldhabi" panose="01000000000000000000" pitchFamily="2" charset="-78"/>
              <a:sym typeface="Poppins"/>
            </a:endParaRPr>
          </a:p>
        </p:txBody>
      </p:sp>
      <p:sp>
        <p:nvSpPr>
          <p:cNvPr id="167" name="TextBox 166">
            <a:extLst>
              <a:ext uri="{FF2B5EF4-FFF2-40B4-BE49-F238E27FC236}">
                <a16:creationId xmlns:a16="http://schemas.microsoft.com/office/drawing/2014/main" id="{60763070-CF01-20BA-4797-77D54B5DCECB}"/>
              </a:ext>
            </a:extLst>
          </p:cNvPr>
          <p:cNvSpPr txBox="1"/>
          <p:nvPr/>
        </p:nvSpPr>
        <p:spPr>
          <a:xfrm>
            <a:off x="6070858" y="5078311"/>
            <a:ext cx="5130542" cy="1345561"/>
          </a:xfrm>
          <a:prstGeom prst="rect">
            <a:avLst/>
          </a:prstGeom>
          <a:noFill/>
        </p:spPr>
        <p:txBody>
          <a:bodyPr wrap="square">
            <a:spAutoFit/>
          </a:bodyPr>
          <a:lstStyle/>
          <a:p>
            <a:pPr marL="93131">
              <a:lnSpc>
                <a:spcPct val="115000"/>
              </a:lnSpc>
              <a:buSzPts val="2500"/>
            </a:pPr>
            <a:r>
              <a:rPr lang="en-US" sz="2400" b="1" dirty="0">
                <a:cs typeface="Aldhabi" panose="01000000000000000000" pitchFamily="2" charset="-78"/>
              </a:rPr>
              <a:t>An example of a Canadian patient-centric clinical trial model at the funding stage</a:t>
            </a:r>
          </a:p>
        </p:txBody>
      </p:sp>
      <p:pic>
        <p:nvPicPr>
          <p:cNvPr id="106" name="Google Shape;139;p15">
            <a:extLst>
              <a:ext uri="{FF2B5EF4-FFF2-40B4-BE49-F238E27FC236}">
                <a16:creationId xmlns:a16="http://schemas.microsoft.com/office/drawing/2014/main" id="{1C806C09-BA16-2CF4-AAFA-31505FC0C9BE}"/>
              </a:ext>
            </a:extLst>
          </p:cNvPr>
          <p:cNvPicPr preferRelativeResize="0"/>
          <p:nvPr/>
        </p:nvPicPr>
        <p:blipFill rotWithShape="1">
          <a:blip r:embed="rId5">
            <a:alphaModFix amt="75000"/>
            <a:biLevel thresh="25000"/>
          </a:blip>
          <a:srcRect l="20886" t="8231"/>
          <a:stretch/>
        </p:blipFill>
        <p:spPr>
          <a:xfrm>
            <a:off x="0" y="0"/>
            <a:ext cx="4130624" cy="2966716"/>
          </a:xfrm>
          <a:prstGeom prst="rect">
            <a:avLst/>
          </a:prstGeom>
          <a:noFill/>
          <a:ln>
            <a:noFill/>
          </a:ln>
        </p:spPr>
      </p:pic>
      <p:sp>
        <p:nvSpPr>
          <p:cNvPr id="119" name="Rectangle 118">
            <a:extLst>
              <a:ext uri="{FF2B5EF4-FFF2-40B4-BE49-F238E27FC236}">
                <a16:creationId xmlns:a16="http://schemas.microsoft.com/office/drawing/2014/main" id="{8D5A7459-14CE-5FED-D86F-1C89B3D1EDE4}"/>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0" name="Rectangle 119">
            <a:extLst>
              <a:ext uri="{FF2B5EF4-FFF2-40B4-BE49-F238E27FC236}">
                <a16:creationId xmlns:a16="http://schemas.microsoft.com/office/drawing/2014/main" id="{10CC4887-EBB1-E2D3-1A8C-9E70EE39DB61}"/>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1" name="Rectangle 120">
            <a:extLst>
              <a:ext uri="{FF2B5EF4-FFF2-40B4-BE49-F238E27FC236}">
                <a16:creationId xmlns:a16="http://schemas.microsoft.com/office/drawing/2014/main" id="{0626EDC0-C437-EE87-525F-FF28A40F91DC}"/>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2" name="Oval 121">
            <a:extLst>
              <a:ext uri="{FF2B5EF4-FFF2-40B4-BE49-F238E27FC236}">
                <a16:creationId xmlns:a16="http://schemas.microsoft.com/office/drawing/2014/main" id="{8447A3C4-E84E-7E44-C4BC-F883B512581E}"/>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3" name="Oval 122">
            <a:extLst>
              <a:ext uri="{FF2B5EF4-FFF2-40B4-BE49-F238E27FC236}">
                <a16:creationId xmlns:a16="http://schemas.microsoft.com/office/drawing/2014/main" id="{517F8EAB-FF7D-2B9D-C29F-DFC9097363D2}"/>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4" name="Oval 123">
            <a:extLst>
              <a:ext uri="{FF2B5EF4-FFF2-40B4-BE49-F238E27FC236}">
                <a16:creationId xmlns:a16="http://schemas.microsoft.com/office/drawing/2014/main" id="{F2112834-6870-B930-067F-839EBB7084C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5" name="Oval 124">
            <a:extLst>
              <a:ext uri="{FF2B5EF4-FFF2-40B4-BE49-F238E27FC236}">
                <a16:creationId xmlns:a16="http://schemas.microsoft.com/office/drawing/2014/main" id="{DA96B718-1E8E-05BE-6F48-105C9ED544AB}"/>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6" name="Oval 125">
            <a:extLst>
              <a:ext uri="{FF2B5EF4-FFF2-40B4-BE49-F238E27FC236}">
                <a16:creationId xmlns:a16="http://schemas.microsoft.com/office/drawing/2014/main" id="{A36160FE-3E89-856B-65DD-E79F1F927E5E}"/>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7" name="Oval 126">
            <a:extLst>
              <a:ext uri="{FF2B5EF4-FFF2-40B4-BE49-F238E27FC236}">
                <a16:creationId xmlns:a16="http://schemas.microsoft.com/office/drawing/2014/main" id="{76572138-0201-A776-836A-735433299A62}"/>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B3CFCABD-B4C2-F83D-12BC-61C0D141529A}"/>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Oval 128">
            <a:extLst>
              <a:ext uri="{FF2B5EF4-FFF2-40B4-BE49-F238E27FC236}">
                <a16:creationId xmlns:a16="http://schemas.microsoft.com/office/drawing/2014/main" id="{4BD08730-29EB-8ED1-49AE-CE6F2E367175}"/>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0" name="Oval 129">
            <a:extLst>
              <a:ext uri="{FF2B5EF4-FFF2-40B4-BE49-F238E27FC236}">
                <a16:creationId xmlns:a16="http://schemas.microsoft.com/office/drawing/2014/main" id="{229E8DC7-2D9C-CE01-18C5-5DECC6D225DD}"/>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1" name="Oval 130">
            <a:extLst>
              <a:ext uri="{FF2B5EF4-FFF2-40B4-BE49-F238E27FC236}">
                <a16:creationId xmlns:a16="http://schemas.microsoft.com/office/drawing/2014/main" id="{F90A141E-FC93-BBE0-A676-2E8479499381}"/>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2" name="Oval 131">
            <a:extLst>
              <a:ext uri="{FF2B5EF4-FFF2-40B4-BE49-F238E27FC236}">
                <a16:creationId xmlns:a16="http://schemas.microsoft.com/office/drawing/2014/main" id="{39286811-091F-4D8D-5D3D-533FF585A20E}"/>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 name="Oval 132">
            <a:extLst>
              <a:ext uri="{FF2B5EF4-FFF2-40B4-BE49-F238E27FC236}">
                <a16:creationId xmlns:a16="http://schemas.microsoft.com/office/drawing/2014/main" id="{04594D5B-2D6E-4A14-8099-4EDC4B41C5DE}"/>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4" name="Oval 133">
            <a:extLst>
              <a:ext uri="{FF2B5EF4-FFF2-40B4-BE49-F238E27FC236}">
                <a16:creationId xmlns:a16="http://schemas.microsoft.com/office/drawing/2014/main" id="{01DF0781-35A2-A7C4-3AFA-09A32BD13904}"/>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5" name="Oval 134">
            <a:extLst>
              <a:ext uri="{FF2B5EF4-FFF2-40B4-BE49-F238E27FC236}">
                <a16:creationId xmlns:a16="http://schemas.microsoft.com/office/drawing/2014/main" id="{130DC0A2-E87F-82F9-A853-FC4D984E4FA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6" name="Oval 135">
            <a:extLst>
              <a:ext uri="{FF2B5EF4-FFF2-40B4-BE49-F238E27FC236}">
                <a16:creationId xmlns:a16="http://schemas.microsoft.com/office/drawing/2014/main" id="{1E03F740-9937-C32C-BCFD-88C62B743E7B}"/>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Oval 136">
            <a:extLst>
              <a:ext uri="{FF2B5EF4-FFF2-40B4-BE49-F238E27FC236}">
                <a16:creationId xmlns:a16="http://schemas.microsoft.com/office/drawing/2014/main" id="{11251E30-567E-5DFD-BBE6-152B6E6649EE}"/>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8" name="Oval 137">
            <a:extLst>
              <a:ext uri="{FF2B5EF4-FFF2-40B4-BE49-F238E27FC236}">
                <a16:creationId xmlns:a16="http://schemas.microsoft.com/office/drawing/2014/main" id="{49562990-B501-3F56-9470-765A4C90CE58}"/>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A330142C-F1A5-8479-FCBE-3014CEECBD48}"/>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3B7AE06E-29DF-F843-B542-C0A36C2E2AA4}"/>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944721A3-60AD-168C-0924-92B96875D943}"/>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CE3D63A0-6124-8620-58DE-A9E45245AC42}"/>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6B30D544-9A23-2760-AEC6-E4FBFBA000C3}"/>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A16C0D37-3C93-E50F-D739-D1AD8422E786}"/>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11069FE9-C189-22E6-5711-6931D83046DB}"/>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882DCDD2-8418-3C25-AC1F-BE81330ACB47}"/>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D83D9F12-0539-308C-CBD4-785A0461739A}"/>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EAEF775B-2E1C-50A7-EAA7-8F8C8F908598}"/>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FCDF7640-25BD-C5CD-52CE-0A0391535144}"/>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C959753C-541F-F825-BC54-F76B50928BE3}"/>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740DFECA-19C3-6B53-CB73-6637A7F59308}"/>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EFF6A307-D79F-7932-4379-AD831928D0F4}"/>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7C5253AF-46D6-1DA3-7125-A1C95CB6ECA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44BE5BCF-2D0A-9F8A-32EE-46CD8392EA9A}"/>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BDB8FFB9-BB52-3433-D97B-124A8E9BEB0B}"/>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BA9FACC7-23B5-63B4-BE83-AD507D63CB3F}"/>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84AF5327-F7D1-02ED-9578-103F0AD2179F}"/>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61B8158C-F90C-9861-B0EE-67A8D3829C8F}"/>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23E5C5AF-353F-B7F6-4D4E-012EB186E7B0}"/>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430847FE-C91D-AF15-EE6F-399A2A430FE0}"/>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ADD3151F-6492-16A2-F924-5368F0CB4656}"/>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0B0C74B2-A5BF-0849-F9E4-3F1773CBDAEC}"/>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BA3637F1-74D4-F0F0-6B35-39A033B5A396}"/>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D08C4ABC-FCE1-5DBA-FC48-A94D3D3EC598}"/>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E604148C-E29D-726D-914E-97C0B8E5E37F}"/>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FC76D5CA-2692-ADCA-7D88-4F92B5FBC426}"/>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FC5EBB27-44D2-09B5-F74C-EF2A6AE5C13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33F3BB6E-8BE9-0F75-8115-D339E1ED37B3}"/>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7EF32681-D88B-8CA3-D1A5-274DAFC7F8D3}"/>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Arrow: Chevron 181">
            <a:extLst>
              <a:ext uri="{FF2B5EF4-FFF2-40B4-BE49-F238E27FC236}">
                <a16:creationId xmlns:a16="http://schemas.microsoft.com/office/drawing/2014/main" id="{54395D7F-F124-0BD8-5FE1-01A6E6903DA0}"/>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83" name="Arrow: Chevron 182">
            <a:extLst>
              <a:ext uri="{FF2B5EF4-FFF2-40B4-BE49-F238E27FC236}">
                <a16:creationId xmlns:a16="http://schemas.microsoft.com/office/drawing/2014/main" id="{FDFFB0E2-1330-C406-DA17-856A8D8DFF90}"/>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84" name="Arrow: Chevron 183">
            <a:extLst>
              <a:ext uri="{FF2B5EF4-FFF2-40B4-BE49-F238E27FC236}">
                <a16:creationId xmlns:a16="http://schemas.microsoft.com/office/drawing/2014/main" id="{753C59C1-6425-A313-6AFD-6982CCB82A8A}"/>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85" name="Oval 184">
            <a:extLst>
              <a:ext uri="{FF2B5EF4-FFF2-40B4-BE49-F238E27FC236}">
                <a16:creationId xmlns:a16="http://schemas.microsoft.com/office/drawing/2014/main" id="{91107343-2120-2A75-EB0F-62C898969197}"/>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6" name="Oval 185">
            <a:extLst>
              <a:ext uri="{FF2B5EF4-FFF2-40B4-BE49-F238E27FC236}">
                <a16:creationId xmlns:a16="http://schemas.microsoft.com/office/drawing/2014/main" id="{40F1A3AF-6CEA-F0A6-2E85-A815671A6BC7}"/>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7" name="Oval 186">
            <a:extLst>
              <a:ext uri="{FF2B5EF4-FFF2-40B4-BE49-F238E27FC236}">
                <a16:creationId xmlns:a16="http://schemas.microsoft.com/office/drawing/2014/main" id="{E8675BF1-6404-59BC-CC3D-73094FAFC0BA}"/>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8" name="Oval 187">
            <a:extLst>
              <a:ext uri="{FF2B5EF4-FFF2-40B4-BE49-F238E27FC236}">
                <a16:creationId xmlns:a16="http://schemas.microsoft.com/office/drawing/2014/main" id="{D167FAF5-2B74-1B9C-2C91-CBFB0EB7F139}"/>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9" name="Oval 188">
            <a:extLst>
              <a:ext uri="{FF2B5EF4-FFF2-40B4-BE49-F238E27FC236}">
                <a16:creationId xmlns:a16="http://schemas.microsoft.com/office/drawing/2014/main" id="{98125F96-500C-BE23-16E9-E59E65607BA9}"/>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0" name="Oval 189">
            <a:extLst>
              <a:ext uri="{FF2B5EF4-FFF2-40B4-BE49-F238E27FC236}">
                <a16:creationId xmlns:a16="http://schemas.microsoft.com/office/drawing/2014/main" id="{8FD876D3-8614-5626-E8BB-3EF16F6B6859}"/>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1" name="Oval 190">
            <a:extLst>
              <a:ext uri="{FF2B5EF4-FFF2-40B4-BE49-F238E27FC236}">
                <a16:creationId xmlns:a16="http://schemas.microsoft.com/office/drawing/2014/main" id="{0572270B-B033-EB6F-0678-452DC9947FF5}"/>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2" name="Oval 191">
            <a:extLst>
              <a:ext uri="{FF2B5EF4-FFF2-40B4-BE49-F238E27FC236}">
                <a16:creationId xmlns:a16="http://schemas.microsoft.com/office/drawing/2014/main" id="{DBEACF5B-401C-3919-7EA2-4605FABBE6C6}"/>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3" name="Oval 192">
            <a:extLst>
              <a:ext uri="{FF2B5EF4-FFF2-40B4-BE49-F238E27FC236}">
                <a16:creationId xmlns:a16="http://schemas.microsoft.com/office/drawing/2014/main" id="{15B13615-1C78-6C60-6EEC-9DF40BA93A2B}"/>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4" name="Oval 193">
            <a:extLst>
              <a:ext uri="{FF2B5EF4-FFF2-40B4-BE49-F238E27FC236}">
                <a16:creationId xmlns:a16="http://schemas.microsoft.com/office/drawing/2014/main" id="{1AD654D2-F38E-DEE5-0231-8F955C30CEB6}"/>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5" name="Oval 194">
            <a:extLst>
              <a:ext uri="{FF2B5EF4-FFF2-40B4-BE49-F238E27FC236}">
                <a16:creationId xmlns:a16="http://schemas.microsoft.com/office/drawing/2014/main" id="{DD66EF57-BAEF-30DA-BB33-01792A38C4CC}"/>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5F79B8D4-864F-2F6D-40B9-2190600FB6FF}"/>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44C25B89-5890-FA18-7950-42C2185CB88E}"/>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CCAE6C42-8692-94E5-0F80-517917B15F52}"/>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F8627DAD-8EEB-DD56-C60D-F98EDD813564}"/>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108DB2D5-6507-B46B-481D-62661CFC2A47}"/>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094FEA5B-DF55-1265-3DB6-942A3B867511}"/>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22C38488-50F0-CC5E-174B-6D6A01FBF635}"/>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F39ADEF2-0AA0-4A98-A9DA-13958B0D0770}"/>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F1B9461F-B5D1-C46C-6AF7-9E6DB600A474}"/>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822C88D6-5809-C7DF-5543-2306D435A295}"/>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C56DD6A5-3DCC-39AF-5C79-CBF5762A63A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46D22687-4EBA-1DAB-4E63-DAEBF8AA5944}"/>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C2ABC931-07D3-1B88-ECCF-EB6473F3CAD5}"/>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F59A2E15-67C2-2A4E-5DAB-385CA8DF2E36}"/>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9CE6EF39-3352-6ED4-942B-2AAAE506848C}"/>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26F5A7A4-7F75-6245-637A-0D4F49AC8C5F}"/>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42084704-D684-B164-F52A-EFB7C7BF56B0}"/>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CA961247-17E5-6952-505F-5BF9C0F847F7}"/>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EA5DE6F1-8B4A-B62C-5AB3-71015C5F19CF}"/>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4CEEC431-5058-1FCE-FBD1-84A26858945A}"/>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FCD9B27D-53F9-A206-84A7-573B49040D03}"/>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90443651-A9E8-77BF-0187-B7A2BD79D9E9}"/>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4F223339-9EC4-4F74-69EC-12C6B1963E4F}"/>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24BBC3CE-BE15-2FC5-DCA6-E84A0A71A4E8}"/>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2F91FB23-4557-1A2C-5097-128D754D01A5}"/>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A8F96087-5461-E060-970F-FB2C58FAF27D}"/>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8D7224C3-8CC8-EC71-3BA0-2BAB057BA65E}"/>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35DCDDA4-191B-16DA-EE21-A0FC1E6A069B}"/>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E45FC91A-ED67-827E-E853-8EB55A978AB1}"/>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3D3835CA-95F3-EE52-0400-D792E94BFCE8}"/>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41E8FA5D-1CBD-B4D8-109E-70E559594221}"/>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42F7889B-55F5-926D-8F72-A5DCDAE51BAD}"/>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402EC1C8-F59B-802B-589F-E32623B56562}"/>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49BBE06C-6875-C6C0-0582-D1A29D78DA92}"/>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5007BA3D-AA03-4535-BBDF-D2CB2FDECAE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5166C838-D8C4-B734-9158-DD785374EB29}"/>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870B52D3-CE88-8E3D-0B9B-26695B4D3D26}"/>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8"/>
                                        </p:tgtEl>
                                        <p:attrNameLst>
                                          <p:attrName>style.visibility</p:attrName>
                                        </p:attrNameLst>
                                      </p:cBhvr>
                                      <p:to>
                                        <p:strVal val="visible"/>
                                      </p:to>
                                    </p:set>
                                    <p:animEffect transition="in" filter="fade">
                                      <p:cBhvr>
                                        <p:cTn id="14" dur="1000"/>
                                        <p:tgtEl>
                                          <p:spTgt spid="108"/>
                                        </p:tgtEl>
                                      </p:cBhvr>
                                    </p:animEffect>
                                    <p:anim calcmode="lin" valueType="num">
                                      <p:cBhvr>
                                        <p:cTn id="15" dur="1000" fill="hold"/>
                                        <p:tgtEl>
                                          <p:spTgt spid="108"/>
                                        </p:tgtEl>
                                        <p:attrNameLst>
                                          <p:attrName>ppt_x</p:attrName>
                                        </p:attrNameLst>
                                      </p:cBhvr>
                                      <p:tavLst>
                                        <p:tav tm="0">
                                          <p:val>
                                            <p:strVal val="#ppt_x"/>
                                          </p:val>
                                        </p:tav>
                                        <p:tav tm="100000">
                                          <p:val>
                                            <p:strVal val="#ppt_x"/>
                                          </p:val>
                                        </p:tav>
                                      </p:tavLst>
                                    </p:anim>
                                    <p:anim calcmode="lin" valueType="num">
                                      <p:cBhvr>
                                        <p:cTn id="16" dur="1000" fill="hold"/>
                                        <p:tgtEl>
                                          <p:spTgt spid="10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fade">
                                      <p:cBhvr>
                                        <p:cTn id="19" dur="1000"/>
                                        <p:tgtEl>
                                          <p:spTgt spid="109"/>
                                        </p:tgtEl>
                                      </p:cBhvr>
                                    </p:animEffect>
                                    <p:anim calcmode="lin" valueType="num">
                                      <p:cBhvr>
                                        <p:cTn id="20" dur="1000" fill="hold"/>
                                        <p:tgtEl>
                                          <p:spTgt spid="109"/>
                                        </p:tgtEl>
                                        <p:attrNameLst>
                                          <p:attrName>ppt_x</p:attrName>
                                        </p:attrNameLst>
                                      </p:cBhvr>
                                      <p:tavLst>
                                        <p:tav tm="0">
                                          <p:val>
                                            <p:strVal val="#ppt_x"/>
                                          </p:val>
                                        </p:tav>
                                        <p:tav tm="100000">
                                          <p:val>
                                            <p:strVal val="#ppt_x"/>
                                          </p:val>
                                        </p:tav>
                                      </p:tavLst>
                                    </p:anim>
                                    <p:anim calcmode="lin" valueType="num">
                                      <p:cBhvr>
                                        <p:cTn id="21" dur="1000" fill="hold"/>
                                        <p:tgtEl>
                                          <p:spTgt spid="10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0"/>
                                        </p:tgtEl>
                                        <p:attrNameLst>
                                          <p:attrName>style.visibility</p:attrName>
                                        </p:attrNameLst>
                                      </p:cBhvr>
                                      <p:to>
                                        <p:strVal val="visible"/>
                                      </p:to>
                                    </p:set>
                                    <p:animEffect transition="in" filter="fade">
                                      <p:cBhvr>
                                        <p:cTn id="24" dur="1000"/>
                                        <p:tgtEl>
                                          <p:spTgt spid="110"/>
                                        </p:tgtEl>
                                      </p:cBhvr>
                                    </p:animEffect>
                                    <p:anim calcmode="lin" valueType="num">
                                      <p:cBhvr>
                                        <p:cTn id="25" dur="1000" fill="hold"/>
                                        <p:tgtEl>
                                          <p:spTgt spid="110"/>
                                        </p:tgtEl>
                                        <p:attrNameLst>
                                          <p:attrName>ppt_x</p:attrName>
                                        </p:attrNameLst>
                                      </p:cBhvr>
                                      <p:tavLst>
                                        <p:tav tm="0">
                                          <p:val>
                                            <p:strVal val="#ppt_x"/>
                                          </p:val>
                                        </p:tav>
                                        <p:tav tm="100000">
                                          <p:val>
                                            <p:strVal val="#ppt_x"/>
                                          </p:val>
                                        </p:tav>
                                      </p:tavLst>
                                    </p:anim>
                                    <p:anim calcmode="lin" valueType="num">
                                      <p:cBhvr>
                                        <p:cTn id="26" dur="10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8"/>
                                        </p:tgtEl>
                                        <p:attrNameLst>
                                          <p:attrName>style.visibility</p:attrName>
                                        </p:attrNameLst>
                                      </p:cBhvr>
                                      <p:to>
                                        <p:strVal val="visible"/>
                                      </p:to>
                                    </p:set>
                                    <p:animEffect transition="in" filter="fade">
                                      <p:cBhvr>
                                        <p:cTn id="31" dur="1000"/>
                                        <p:tgtEl>
                                          <p:spTgt spid="158"/>
                                        </p:tgtEl>
                                      </p:cBhvr>
                                    </p:animEffect>
                                    <p:anim calcmode="lin" valueType="num">
                                      <p:cBhvr>
                                        <p:cTn id="32" dur="1000" fill="hold"/>
                                        <p:tgtEl>
                                          <p:spTgt spid="158"/>
                                        </p:tgtEl>
                                        <p:attrNameLst>
                                          <p:attrName>ppt_x</p:attrName>
                                        </p:attrNameLst>
                                      </p:cBhvr>
                                      <p:tavLst>
                                        <p:tav tm="0">
                                          <p:val>
                                            <p:strVal val="#ppt_x"/>
                                          </p:val>
                                        </p:tav>
                                        <p:tav tm="100000">
                                          <p:val>
                                            <p:strVal val="#ppt_x"/>
                                          </p:val>
                                        </p:tav>
                                      </p:tavLst>
                                    </p:anim>
                                    <p:anim calcmode="lin" valueType="num">
                                      <p:cBhvr>
                                        <p:cTn id="33" dur="1000" fill="hold"/>
                                        <p:tgtEl>
                                          <p:spTgt spid="15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59"/>
                                        </p:tgtEl>
                                        <p:attrNameLst>
                                          <p:attrName>style.visibility</p:attrName>
                                        </p:attrNameLst>
                                      </p:cBhvr>
                                      <p:to>
                                        <p:strVal val="visible"/>
                                      </p:to>
                                    </p:set>
                                    <p:animEffect transition="in" filter="fade">
                                      <p:cBhvr>
                                        <p:cTn id="36" dur="1000"/>
                                        <p:tgtEl>
                                          <p:spTgt spid="159"/>
                                        </p:tgtEl>
                                      </p:cBhvr>
                                    </p:animEffect>
                                    <p:anim calcmode="lin" valueType="num">
                                      <p:cBhvr>
                                        <p:cTn id="37" dur="1000" fill="hold"/>
                                        <p:tgtEl>
                                          <p:spTgt spid="159"/>
                                        </p:tgtEl>
                                        <p:attrNameLst>
                                          <p:attrName>ppt_x</p:attrName>
                                        </p:attrNameLst>
                                      </p:cBhvr>
                                      <p:tavLst>
                                        <p:tav tm="0">
                                          <p:val>
                                            <p:strVal val="#ppt_x"/>
                                          </p:val>
                                        </p:tav>
                                        <p:tav tm="100000">
                                          <p:val>
                                            <p:strVal val="#ppt_x"/>
                                          </p:val>
                                        </p:tav>
                                      </p:tavLst>
                                    </p:anim>
                                    <p:anim calcmode="lin" valueType="num">
                                      <p:cBhvr>
                                        <p:cTn id="38" dur="1000" fill="hold"/>
                                        <p:tgtEl>
                                          <p:spTgt spid="15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57"/>
                                        </p:tgtEl>
                                        <p:attrNameLst>
                                          <p:attrName>style.visibility</p:attrName>
                                        </p:attrNameLst>
                                      </p:cBhvr>
                                      <p:to>
                                        <p:strVal val="visible"/>
                                      </p:to>
                                    </p:set>
                                    <p:animEffect transition="in" filter="fade">
                                      <p:cBhvr>
                                        <p:cTn id="41" dur="1000"/>
                                        <p:tgtEl>
                                          <p:spTgt spid="157"/>
                                        </p:tgtEl>
                                      </p:cBhvr>
                                    </p:animEffect>
                                    <p:anim calcmode="lin" valueType="num">
                                      <p:cBhvr>
                                        <p:cTn id="42" dur="1000" fill="hold"/>
                                        <p:tgtEl>
                                          <p:spTgt spid="157"/>
                                        </p:tgtEl>
                                        <p:attrNameLst>
                                          <p:attrName>ppt_x</p:attrName>
                                        </p:attrNameLst>
                                      </p:cBhvr>
                                      <p:tavLst>
                                        <p:tav tm="0">
                                          <p:val>
                                            <p:strVal val="#ppt_x"/>
                                          </p:val>
                                        </p:tav>
                                        <p:tav tm="100000">
                                          <p:val>
                                            <p:strVal val="#ppt_x"/>
                                          </p:val>
                                        </p:tav>
                                      </p:tavLst>
                                    </p:anim>
                                    <p:anim calcmode="lin" valueType="num">
                                      <p:cBhvr>
                                        <p:cTn id="43" dur="1000" fill="hold"/>
                                        <p:tgtEl>
                                          <p:spTgt spid="15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63"/>
                                        </p:tgtEl>
                                        <p:attrNameLst>
                                          <p:attrName>style.visibility</p:attrName>
                                        </p:attrNameLst>
                                      </p:cBhvr>
                                      <p:to>
                                        <p:strVal val="visible"/>
                                      </p:to>
                                    </p:set>
                                    <p:animEffect transition="in" filter="fade">
                                      <p:cBhvr>
                                        <p:cTn id="48" dur="1000"/>
                                        <p:tgtEl>
                                          <p:spTgt spid="163"/>
                                        </p:tgtEl>
                                      </p:cBhvr>
                                    </p:animEffect>
                                    <p:anim calcmode="lin" valueType="num">
                                      <p:cBhvr>
                                        <p:cTn id="49" dur="1000" fill="hold"/>
                                        <p:tgtEl>
                                          <p:spTgt spid="163"/>
                                        </p:tgtEl>
                                        <p:attrNameLst>
                                          <p:attrName>ppt_x</p:attrName>
                                        </p:attrNameLst>
                                      </p:cBhvr>
                                      <p:tavLst>
                                        <p:tav tm="0">
                                          <p:val>
                                            <p:strVal val="#ppt_x"/>
                                          </p:val>
                                        </p:tav>
                                        <p:tav tm="100000">
                                          <p:val>
                                            <p:strVal val="#ppt_x"/>
                                          </p:val>
                                        </p:tav>
                                      </p:tavLst>
                                    </p:anim>
                                    <p:anim calcmode="lin" valueType="num">
                                      <p:cBhvr>
                                        <p:cTn id="50" dur="1000" fill="hold"/>
                                        <p:tgtEl>
                                          <p:spTgt spid="16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64"/>
                                        </p:tgtEl>
                                        <p:attrNameLst>
                                          <p:attrName>style.visibility</p:attrName>
                                        </p:attrNameLst>
                                      </p:cBhvr>
                                      <p:to>
                                        <p:strVal val="visible"/>
                                      </p:to>
                                    </p:set>
                                    <p:animEffect transition="in" filter="fade">
                                      <p:cBhvr>
                                        <p:cTn id="53" dur="1000"/>
                                        <p:tgtEl>
                                          <p:spTgt spid="164"/>
                                        </p:tgtEl>
                                      </p:cBhvr>
                                    </p:animEffect>
                                    <p:anim calcmode="lin" valueType="num">
                                      <p:cBhvr>
                                        <p:cTn id="54" dur="1000" fill="hold"/>
                                        <p:tgtEl>
                                          <p:spTgt spid="164"/>
                                        </p:tgtEl>
                                        <p:attrNameLst>
                                          <p:attrName>ppt_x</p:attrName>
                                        </p:attrNameLst>
                                      </p:cBhvr>
                                      <p:tavLst>
                                        <p:tav tm="0">
                                          <p:val>
                                            <p:strVal val="#ppt_x"/>
                                          </p:val>
                                        </p:tav>
                                        <p:tav tm="100000">
                                          <p:val>
                                            <p:strVal val="#ppt_x"/>
                                          </p:val>
                                        </p:tav>
                                      </p:tavLst>
                                    </p:anim>
                                    <p:anim calcmode="lin" valueType="num">
                                      <p:cBhvr>
                                        <p:cTn id="55" dur="1000" fill="hold"/>
                                        <p:tgtEl>
                                          <p:spTgt spid="16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2"/>
                                        </p:tgtEl>
                                        <p:attrNameLst>
                                          <p:attrName>style.visibility</p:attrName>
                                        </p:attrNameLst>
                                      </p:cBhvr>
                                      <p:to>
                                        <p:strVal val="visible"/>
                                      </p:to>
                                    </p:set>
                                    <p:animEffect transition="in" filter="fade">
                                      <p:cBhvr>
                                        <p:cTn id="58" dur="1000"/>
                                        <p:tgtEl>
                                          <p:spTgt spid="162"/>
                                        </p:tgtEl>
                                      </p:cBhvr>
                                    </p:animEffect>
                                    <p:anim calcmode="lin" valueType="num">
                                      <p:cBhvr>
                                        <p:cTn id="59" dur="1000" fill="hold"/>
                                        <p:tgtEl>
                                          <p:spTgt spid="162"/>
                                        </p:tgtEl>
                                        <p:attrNameLst>
                                          <p:attrName>ppt_x</p:attrName>
                                        </p:attrNameLst>
                                      </p:cBhvr>
                                      <p:tavLst>
                                        <p:tav tm="0">
                                          <p:val>
                                            <p:strVal val="#ppt_x"/>
                                          </p:val>
                                        </p:tav>
                                        <p:tav tm="100000">
                                          <p:val>
                                            <p:strVal val="#ppt_x"/>
                                          </p:val>
                                        </p:tav>
                                      </p:tavLst>
                                    </p:anim>
                                    <p:anim calcmode="lin" valueType="num">
                                      <p:cBhvr>
                                        <p:cTn id="60" dur="1000" fill="hold"/>
                                        <p:tgtEl>
                                          <p:spTgt spid="16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168"/>
                                        </p:tgtEl>
                                        <p:attrNameLst>
                                          <p:attrName>style.visibility</p:attrName>
                                        </p:attrNameLst>
                                      </p:cBhvr>
                                      <p:to>
                                        <p:strVal val="visible"/>
                                      </p:to>
                                    </p:set>
                                    <p:animEffect transition="in" filter="fade">
                                      <p:cBhvr>
                                        <p:cTn id="65" dur="1000"/>
                                        <p:tgtEl>
                                          <p:spTgt spid="168"/>
                                        </p:tgtEl>
                                      </p:cBhvr>
                                    </p:animEffect>
                                    <p:anim calcmode="lin" valueType="num">
                                      <p:cBhvr>
                                        <p:cTn id="66" dur="1000" fill="hold"/>
                                        <p:tgtEl>
                                          <p:spTgt spid="168"/>
                                        </p:tgtEl>
                                        <p:attrNameLst>
                                          <p:attrName>ppt_x</p:attrName>
                                        </p:attrNameLst>
                                      </p:cBhvr>
                                      <p:tavLst>
                                        <p:tav tm="0">
                                          <p:val>
                                            <p:strVal val="#ppt_x"/>
                                          </p:val>
                                        </p:tav>
                                        <p:tav tm="100000">
                                          <p:val>
                                            <p:strVal val="#ppt_x"/>
                                          </p:val>
                                        </p:tav>
                                      </p:tavLst>
                                    </p:anim>
                                    <p:anim calcmode="lin" valueType="num">
                                      <p:cBhvr>
                                        <p:cTn id="67" dur="1000" fill="hold"/>
                                        <p:tgtEl>
                                          <p:spTgt spid="16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69"/>
                                        </p:tgtEl>
                                        <p:attrNameLst>
                                          <p:attrName>style.visibility</p:attrName>
                                        </p:attrNameLst>
                                      </p:cBhvr>
                                      <p:to>
                                        <p:strVal val="visible"/>
                                      </p:to>
                                    </p:set>
                                    <p:animEffect transition="in" filter="fade">
                                      <p:cBhvr>
                                        <p:cTn id="70" dur="1000"/>
                                        <p:tgtEl>
                                          <p:spTgt spid="169"/>
                                        </p:tgtEl>
                                      </p:cBhvr>
                                    </p:animEffect>
                                    <p:anim calcmode="lin" valueType="num">
                                      <p:cBhvr>
                                        <p:cTn id="71" dur="1000" fill="hold"/>
                                        <p:tgtEl>
                                          <p:spTgt spid="169"/>
                                        </p:tgtEl>
                                        <p:attrNameLst>
                                          <p:attrName>ppt_x</p:attrName>
                                        </p:attrNameLst>
                                      </p:cBhvr>
                                      <p:tavLst>
                                        <p:tav tm="0">
                                          <p:val>
                                            <p:strVal val="#ppt_x"/>
                                          </p:val>
                                        </p:tav>
                                        <p:tav tm="100000">
                                          <p:val>
                                            <p:strVal val="#ppt_x"/>
                                          </p:val>
                                        </p:tav>
                                      </p:tavLst>
                                    </p:anim>
                                    <p:anim calcmode="lin" valueType="num">
                                      <p:cBhvr>
                                        <p:cTn id="72" dur="1000" fill="hold"/>
                                        <p:tgtEl>
                                          <p:spTgt spid="16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67"/>
                                        </p:tgtEl>
                                        <p:attrNameLst>
                                          <p:attrName>style.visibility</p:attrName>
                                        </p:attrNameLst>
                                      </p:cBhvr>
                                      <p:to>
                                        <p:strVal val="visible"/>
                                      </p:to>
                                    </p:set>
                                    <p:animEffect transition="in" filter="fade">
                                      <p:cBhvr>
                                        <p:cTn id="75" dur="1000"/>
                                        <p:tgtEl>
                                          <p:spTgt spid="167"/>
                                        </p:tgtEl>
                                      </p:cBhvr>
                                    </p:animEffect>
                                    <p:anim calcmode="lin" valueType="num">
                                      <p:cBhvr>
                                        <p:cTn id="76" dur="1000" fill="hold"/>
                                        <p:tgtEl>
                                          <p:spTgt spid="167"/>
                                        </p:tgtEl>
                                        <p:attrNameLst>
                                          <p:attrName>ppt_x</p:attrName>
                                        </p:attrNameLst>
                                      </p:cBhvr>
                                      <p:tavLst>
                                        <p:tav tm="0">
                                          <p:val>
                                            <p:strVal val="#ppt_x"/>
                                          </p:val>
                                        </p:tav>
                                        <p:tav tm="100000">
                                          <p:val>
                                            <p:strVal val="#ppt_x"/>
                                          </p:val>
                                        </p:tav>
                                      </p:tavLst>
                                    </p:anim>
                                    <p:anim calcmode="lin" valueType="num">
                                      <p:cBhvr>
                                        <p:cTn id="77" dur="1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8" grpId="0" animBg="1"/>
      <p:bldP spid="109" grpId="0" animBg="1"/>
      <p:bldP spid="110" grpId="0"/>
      <p:bldP spid="158" grpId="0" animBg="1"/>
      <p:bldP spid="159" grpId="0" animBg="1"/>
      <p:bldP spid="157" grpId="0"/>
      <p:bldP spid="163" grpId="0" animBg="1"/>
      <p:bldP spid="164" grpId="0" animBg="1"/>
      <p:bldP spid="162" grpId="0"/>
      <p:bldP spid="168" grpId="0" animBg="1"/>
      <p:bldP spid="169" grpId="0" animBg="1"/>
      <p:bldP spid="1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Google Shape;139;p15">
            <a:extLst>
              <a:ext uri="{FF2B5EF4-FFF2-40B4-BE49-F238E27FC236}">
                <a16:creationId xmlns:a16="http://schemas.microsoft.com/office/drawing/2014/main" id="{BD361183-C7E9-FC1E-D56F-20069040E47E}"/>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132" name="Google Shape;139;p15">
            <a:extLst>
              <a:ext uri="{FF2B5EF4-FFF2-40B4-BE49-F238E27FC236}">
                <a16:creationId xmlns:a16="http://schemas.microsoft.com/office/drawing/2014/main" id="{3D5E0F80-F75E-6EF4-CCE0-160BAEDD4F13}"/>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flipH="1">
            <a:off x="1" y="3891284"/>
            <a:ext cx="4130624" cy="2966716"/>
          </a:xfrm>
          <a:prstGeom prst="rect">
            <a:avLst/>
          </a:prstGeom>
          <a:noFill/>
          <a:ln>
            <a:noFill/>
          </a:ln>
        </p:spPr>
      </p:pic>
      <p:sp>
        <p:nvSpPr>
          <p:cNvPr id="24" name="Rectangle 23">
            <a:extLst>
              <a:ext uri="{FF2B5EF4-FFF2-40B4-BE49-F238E27FC236}">
                <a16:creationId xmlns:a16="http://schemas.microsoft.com/office/drawing/2014/main" id="{022AEACE-ED9B-E644-9AEE-EBF5E533CB9E}"/>
              </a:ext>
            </a:extLst>
          </p:cNvPr>
          <p:cNvSpPr/>
          <p:nvPr/>
        </p:nvSpPr>
        <p:spPr>
          <a:xfrm>
            <a:off x="293940" y="6094633"/>
            <a:ext cx="11604119" cy="553998"/>
          </a:xfrm>
          <a:prstGeom prst="rect">
            <a:avLst/>
          </a:prstGeom>
          <a:ln w="25400">
            <a:noFill/>
          </a:ln>
        </p:spPr>
        <p:txBody>
          <a:bodyPr wrap="square" lIns="0">
            <a:spAutoFit/>
          </a:bodyPr>
          <a:lstStyle/>
          <a:p>
            <a:pPr defTabSz="914377">
              <a:defRPr/>
            </a:pPr>
            <a:r>
              <a:rPr lang="en-US" sz="1000" b="1" i="1" u="sng" dirty="0">
                <a:solidFill>
                  <a:prstClr val="black"/>
                </a:solidFill>
                <a:ea typeface="Times New Roman" panose="02020603050405020304" pitchFamily="18" charset="0"/>
              </a:rPr>
              <a:t>Abbreviations</a:t>
            </a:r>
            <a:r>
              <a:rPr lang="en-US" sz="1000" b="1" i="1" dirty="0">
                <a:solidFill>
                  <a:prstClr val="black"/>
                </a:solidFill>
                <a:ea typeface="Times New Roman" panose="02020603050405020304" pitchFamily="18" charset="0"/>
              </a:rPr>
              <a:t>: </a:t>
            </a:r>
          </a:p>
          <a:p>
            <a:pPr lvl="0">
              <a:defRPr/>
            </a:pPr>
            <a:r>
              <a:rPr lang="en-US" sz="1000" b="1" i="1" dirty="0">
                <a:solidFill>
                  <a:prstClr val="black"/>
                </a:solidFill>
                <a:ea typeface="Times New Roman" panose="02020603050405020304" pitchFamily="18" charset="0"/>
                <a:cs typeface="Calibri"/>
              </a:rPr>
              <a:t>cfDNA = </a:t>
            </a:r>
            <a:r>
              <a:rPr lang="en-US" sz="1000" i="1" dirty="0">
                <a:solidFill>
                  <a:prstClr val="black"/>
                </a:solidFill>
                <a:ea typeface="Times New Roman" panose="02020603050405020304" pitchFamily="18" charset="0"/>
                <a:cs typeface="Calibri"/>
              </a:rPr>
              <a:t>cell-free DNA; </a:t>
            </a:r>
            <a:r>
              <a:rPr lang="en-US" sz="1000" b="1" i="1" dirty="0">
                <a:solidFill>
                  <a:prstClr val="black"/>
                </a:solidFill>
                <a:ea typeface="Times New Roman" panose="02020603050405020304" pitchFamily="18" charset="0"/>
                <a:cs typeface="Calibri"/>
              </a:rPr>
              <a:t>CGP</a:t>
            </a:r>
            <a:r>
              <a:rPr lang="en-US" sz="1000" i="1" dirty="0">
                <a:solidFill>
                  <a:prstClr val="black"/>
                </a:solidFill>
                <a:ea typeface="Times New Roman" panose="02020603050405020304" pitchFamily="18" charset="0"/>
                <a:cs typeface="Calibri"/>
              </a:rPr>
              <a:t> = Comprehensive Genomic Profiling; </a:t>
            </a:r>
            <a:r>
              <a:rPr lang="en-US" sz="1000" b="1" i="1" dirty="0">
                <a:solidFill>
                  <a:prstClr val="black"/>
                </a:solidFill>
                <a:ea typeface="Times New Roman" panose="02020603050405020304" pitchFamily="18" charset="0"/>
                <a:cs typeface="Calibri"/>
              </a:rPr>
              <a:t>CR</a:t>
            </a:r>
            <a:r>
              <a:rPr lang="en-US" sz="1000" i="1" dirty="0">
                <a:solidFill>
                  <a:prstClr val="black"/>
                </a:solidFill>
                <a:ea typeface="Times New Roman" panose="02020603050405020304" pitchFamily="18" charset="0"/>
                <a:cs typeface="Calibri"/>
              </a:rPr>
              <a:t> = Complete Response; </a:t>
            </a:r>
            <a:r>
              <a:rPr lang="en-US" sz="1000" b="1" i="1" dirty="0">
                <a:solidFill>
                  <a:prstClr val="black"/>
                </a:solidFill>
                <a:ea typeface="Times New Roman" panose="02020603050405020304" pitchFamily="18" charset="0"/>
                <a:cs typeface="Calibri"/>
              </a:rPr>
              <a:t>ESAS</a:t>
            </a:r>
            <a:r>
              <a:rPr lang="en-US" sz="1000" i="1" dirty="0">
                <a:solidFill>
                  <a:prstClr val="black"/>
                </a:solidFill>
                <a:ea typeface="Times New Roman" panose="02020603050405020304" pitchFamily="18" charset="0"/>
                <a:cs typeface="Calibri"/>
              </a:rPr>
              <a:t> = Edmonton Symptom Assessment System; </a:t>
            </a:r>
            <a:r>
              <a:rPr lang="en-US" sz="1000" b="1" i="1" dirty="0">
                <a:solidFill>
                  <a:prstClr val="black"/>
                </a:solidFill>
                <a:ea typeface="Times New Roman" panose="02020603050405020304" pitchFamily="18" charset="0"/>
              </a:rPr>
              <a:t>IRB</a:t>
            </a:r>
            <a:r>
              <a:rPr lang="en-US" sz="1000" i="1" dirty="0">
                <a:solidFill>
                  <a:prstClr val="black"/>
                </a:solidFill>
                <a:ea typeface="Times New Roman" panose="02020603050405020304" pitchFamily="18" charset="0"/>
              </a:rPr>
              <a:t> = Institutional Review Board; </a:t>
            </a:r>
            <a:r>
              <a:rPr lang="en-US" sz="1000" b="1" i="1" dirty="0">
                <a:solidFill>
                  <a:prstClr val="black"/>
                </a:solidFill>
                <a:ea typeface="Times New Roman" panose="02020603050405020304" pitchFamily="18" charset="0"/>
              </a:rPr>
              <a:t>PFS</a:t>
            </a:r>
            <a:r>
              <a:rPr lang="en-US" sz="1000" i="1" dirty="0">
                <a:solidFill>
                  <a:prstClr val="black"/>
                </a:solidFill>
                <a:ea typeface="Times New Roman" panose="02020603050405020304" pitchFamily="18" charset="0"/>
              </a:rPr>
              <a:t> = Progression-Free Survival;  </a:t>
            </a:r>
            <a:br>
              <a:rPr lang="en-US" sz="1000" i="1" dirty="0">
                <a:solidFill>
                  <a:prstClr val="black"/>
                </a:solidFill>
                <a:ea typeface="Times New Roman" panose="02020603050405020304" pitchFamily="18" charset="0"/>
              </a:rPr>
            </a:br>
            <a:r>
              <a:rPr lang="en-US" sz="1000" b="1" i="1" dirty="0">
                <a:solidFill>
                  <a:prstClr val="black"/>
                </a:solidFill>
                <a:ea typeface="Times New Roman" panose="02020603050405020304" pitchFamily="18" charset="0"/>
                <a:cs typeface="Calibri"/>
              </a:rPr>
              <a:t>PR</a:t>
            </a:r>
            <a:r>
              <a:rPr lang="en-US" sz="1000" i="1" dirty="0">
                <a:solidFill>
                  <a:prstClr val="black"/>
                </a:solidFill>
                <a:ea typeface="Times New Roman" panose="02020603050405020304" pitchFamily="18" charset="0"/>
                <a:cs typeface="Calibri"/>
              </a:rPr>
              <a:t> = Partial Response; </a:t>
            </a:r>
            <a:r>
              <a:rPr lang="en-US" sz="1000" b="1" i="1" dirty="0">
                <a:solidFill>
                  <a:prstClr val="black"/>
                </a:solidFill>
                <a:ea typeface="Times New Roman" panose="02020603050405020304" pitchFamily="18" charset="0"/>
                <a:cs typeface="Calibri"/>
              </a:rPr>
              <a:t>PRO</a:t>
            </a:r>
            <a:r>
              <a:rPr lang="en-US" sz="1000" i="1" dirty="0">
                <a:solidFill>
                  <a:prstClr val="black"/>
                </a:solidFill>
                <a:ea typeface="Times New Roman" panose="02020603050405020304" pitchFamily="18" charset="0"/>
                <a:cs typeface="Calibri"/>
              </a:rPr>
              <a:t> = Patient Reported Outcomes; </a:t>
            </a:r>
            <a:r>
              <a:rPr lang="en-US" sz="1000" b="1" i="1" dirty="0">
                <a:solidFill>
                  <a:prstClr val="black"/>
                </a:solidFill>
                <a:ea typeface="Times New Roman" panose="02020603050405020304" pitchFamily="18" charset="0"/>
              </a:rPr>
              <a:t>SD</a:t>
            </a:r>
            <a:r>
              <a:rPr lang="en-US" sz="1000" i="1" dirty="0">
                <a:solidFill>
                  <a:prstClr val="black"/>
                </a:solidFill>
                <a:ea typeface="Times New Roman" panose="02020603050405020304" pitchFamily="18" charset="0"/>
              </a:rPr>
              <a:t> = Stable Disease</a:t>
            </a:r>
            <a:r>
              <a:rPr lang="en-US" sz="1000" i="1" dirty="0">
                <a:solidFill>
                  <a:prstClr val="black"/>
                </a:solidFill>
                <a:ea typeface="Times New Roman" panose="02020603050405020304" pitchFamily="18" charset="0"/>
                <a:cs typeface="Calibri"/>
              </a:rPr>
              <a:t>; </a:t>
            </a:r>
            <a:r>
              <a:rPr lang="en-US" sz="1000" b="1" i="1" dirty="0">
                <a:solidFill>
                  <a:prstClr val="black"/>
                </a:solidFill>
                <a:ea typeface="Times New Roman" panose="02020603050405020304" pitchFamily="18" charset="0"/>
                <a:cs typeface="Calibri"/>
              </a:rPr>
              <a:t>TTF</a:t>
            </a:r>
            <a:r>
              <a:rPr lang="en-US" sz="1000" i="1" dirty="0">
                <a:solidFill>
                  <a:prstClr val="black"/>
                </a:solidFill>
                <a:ea typeface="Times New Roman" panose="02020603050405020304" pitchFamily="18" charset="0"/>
                <a:cs typeface="Calibri"/>
              </a:rPr>
              <a:t> = Time to Treatment Failure</a:t>
            </a:r>
          </a:p>
        </p:txBody>
      </p:sp>
      <p:pic>
        <p:nvPicPr>
          <p:cNvPr id="3" name="Picture 2">
            <a:extLst>
              <a:ext uri="{FF2B5EF4-FFF2-40B4-BE49-F238E27FC236}">
                <a16:creationId xmlns:a16="http://schemas.microsoft.com/office/drawing/2014/main" id="{EDB29868-17CE-3DBD-53F7-1FB742F835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047" y="220410"/>
            <a:ext cx="1764792" cy="551497"/>
          </a:xfrm>
          <a:prstGeom prst="rect">
            <a:avLst/>
          </a:prstGeom>
        </p:spPr>
      </p:pic>
      <p:pic>
        <p:nvPicPr>
          <p:cNvPr id="4" name="Picture 3">
            <a:extLst>
              <a:ext uri="{FF2B5EF4-FFF2-40B4-BE49-F238E27FC236}">
                <a16:creationId xmlns:a16="http://schemas.microsoft.com/office/drawing/2014/main" id="{E902F95D-4C0A-1C68-5257-13B137973226}"/>
              </a:ext>
            </a:extLst>
          </p:cNvPr>
          <p:cNvPicPr>
            <a:picLocks noChangeAspect="1"/>
          </p:cNvPicPr>
          <p:nvPr/>
        </p:nvPicPr>
        <p:blipFill>
          <a:blip r:embed="rId6"/>
          <a:stretch>
            <a:fillRect/>
          </a:stretch>
        </p:blipFill>
        <p:spPr>
          <a:xfrm>
            <a:off x="192161" y="219002"/>
            <a:ext cx="1764030" cy="511741"/>
          </a:xfrm>
          <a:prstGeom prst="rect">
            <a:avLst/>
          </a:prstGeom>
        </p:spPr>
      </p:pic>
      <p:sp>
        <p:nvSpPr>
          <p:cNvPr id="6" name="TextBox 5">
            <a:extLst>
              <a:ext uri="{FF2B5EF4-FFF2-40B4-BE49-F238E27FC236}">
                <a16:creationId xmlns:a16="http://schemas.microsoft.com/office/drawing/2014/main" id="{B070671A-E5B2-B143-21B5-C7B43670BA67}"/>
              </a:ext>
            </a:extLst>
          </p:cNvPr>
          <p:cNvSpPr txBox="1"/>
          <p:nvPr/>
        </p:nvSpPr>
        <p:spPr>
          <a:xfrm>
            <a:off x="2495550" y="553511"/>
            <a:ext cx="7200900" cy="523220"/>
          </a:xfrm>
          <a:prstGeom prst="rect">
            <a:avLst/>
          </a:prstGeom>
          <a:noFill/>
        </p:spPr>
        <p:txBody>
          <a:bodyPr wrap="square">
            <a:spAutoFit/>
          </a:bodyPr>
          <a:lstStyle/>
          <a:p>
            <a:pPr algn="ctr"/>
            <a:r>
              <a:rPr lang="en" sz="2800" b="1" dirty="0"/>
              <a:t>Remote Participation (Central IRB)</a:t>
            </a:r>
            <a:endParaRPr lang="en-US" sz="2800" dirty="0"/>
          </a:p>
        </p:txBody>
      </p:sp>
      <p:sp>
        <p:nvSpPr>
          <p:cNvPr id="9" name="Rounded Rectangle 16">
            <a:extLst>
              <a:ext uri="{FF2B5EF4-FFF2-40B4-BE49-F238E27FC236}">
                <a16:creationId xmlns:a16="http://schemas.microsoft.com/office/drawing/2014/main" id="{FE9BD1B0-4DA7-5046-8986-4F98AAD2C4A0}"/>
              </a:ext>
            </a:extLst>
          </p:cNvPr>
          <p:cNvSpPr/>
          <p:nvPr/>
        </p:nvSpPr>
        <p:spPr>
          <a:xfrm>
            <a:off x="3316162" y="1324065"/>
            <a:ext cx="4137542" cy="4531731"/>
          </a:xfrm>
          <a:prstGeom prst="roundRect">
            <a:avLst>
              <a:gd name="adj" fmla="val 65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2" name="TextBox 21">
            <a:extLst>
              <a:ext uri="{FF2B5EF4-FFF2-40B4-BE49-F238E27FC236}">
                <a16:creationId xmlns:a16="http://schemas.microsoft.com/office/drawing/2014/main" id="{B6CEB9DB-7D20-4631-EB38-601857991B74}"/>
              </a:ext>
            </a:extLst>
          </p:cNvPr>
          <p:cNvSpPr txBox="1">
            <a:spLocks noChangeArrowheads="1"/>
          </p:cNvSpPr>
          <p:nvPr/>
        </p:nvSpPr>
        <p:spPr bwMode="auto">
          <a:xfrm>
            <a:off x="4847865" y="1750318"/>
            <a:ext cx="1767530" cy="42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2000"/>
              </a:spcBef>
              <a:buFont typeface="Arial" panose="020B0604020202020204" pitchFamily="34" charset="0"/>
              <a:buChar char="•"/>
              <a:defRPr sz="5600">
                <a:solidFill>
                  <a:schemeClr val="tx1"/>
                </a:solidFill>
                <a:latin typeface="Calibri" panose="020F0502020204030204" pitchFamily="34" charset="0"/>
              </a:defRPr>
            </a:lvl1pPr>
            <a:lvl2pPr marL="457200" defTabSz="457200">
              <a:lnSpc>
                <a:spcPct val="90000"/>
              </a:lnSpc>
              <a:spcBef>
                <a:spcPts val="1000"/>
              </a:spcBef>
              <a:buFont typeface="Arial" panose="020B0604020202020204" pitchFamily="34" charset="0"/>
              <a:buChar char="•"/>
              <a:defRPr sz="4800">
                <a:solidFill>
                  <a:schemeClr val="tx1"/>
                </a:solidFill>
                <a:latin typeface="Calibri" panose="020F0502020204030204" pitchFamily="34" charset="0"/>
              </a:defRPr>
            </a:lvl2pPr>
            <a:lvl3pPr marL="914400" indent="-457200" defTabSz="457200">
              <a:lnSpc>
                <a:spcPct val="90000"/>
              </a:lnSpc>
              <a:spcBef>
                <a:spcPts val="1000"/>
              </a:spcBef>
              <a:buFont typeface="Arial" panose="020B0604020202020204" pitchFamily="34" charset="0"/>
              <a:buChar char="•"/>
              <a:defRPr sz="4000">
                <a:solidFill>
                  <a:schemeClr val="tx1"/>
                </a:solidFill>
                <a:latin typeface="Calibri" panose="020F0502020204030204" pitchFamily="34" charset="0"/>
              </a:defRPr>
            </a:lvl3pPr>
            <a:lvl4pPr marL="1371600" indent="-457200" defTabSz="457200">
              <a:lnSpc>
                <a:spcPct val="90000"/>
              </a:lnSpc>
              <a:spcBef>
                <a:spcPts val="1000"/>
              </a:spcBef>
              <a:buFont typeface="Arial" panose="020B0604020202020204" pitchFamily="34" charset="0"/>
              <a:buChar char="•"/>
              <a:defRPr sz="3600">
                <a:solidFill>
                  <a:schemeClr val="tx1"/>
                </a:solidFill>
                <a:latin typeface="Calibri" panose="020F0502020204030204" pitchFamily="34" charset="0"/>
              </a:defRPr>
            </a:lvl4pPr>
            <a:lvl5pPr marL="1828800" indent="-457200" defTabSz="457200">
              <a:lnSpc>
                <a:spcPct val="90000"/>
              </a:lnSpc>
              <a:spcBef>
                <a:spcPts val="1000"/>
              </a:spcBef>
              <a:buFont typeface="Arial" panose="020B0604020202020204" pitchFamily="34" charset="0"/>
              <a:buChar char="•"/>
              <a:defRPr sz="3600">
                <a:solidFill>
                  <a:schemeClr val="tx1"/>
                </a:solidFill>
                <a:latin typeface="Calibri" panose="020F0502020204030204" pitchFamily="34" charset="0"/>
              </a:defRPr>
            </a:lvl5pPr>
            <a:lvl6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6pPr>
            <a:lvl7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7pPr>
            <a:lvl8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8pPr>
            <a:lvl9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9pPr>
          </a:lstStyle>
          <a:p>
            <a:pPr defTabSz="914377" fontAlgn="base">
              <a:spcBef>
                <a:spcPct val="0"/>
              </a:spcBef>
              <a:spcAft>
                <a:spcPct val="0"/>
              </a:spcAft>
              <a:buNone/>
              <a:defRPr/>
            </a:pPr>
            <a:r>
              <a:rPr lang="en-US" sz="2400" b="1" dirty="0">
                <a:latin typeface="+mn-lt"/>
                <a:ea typeface="MS PGothic" pitchFamily="34" charset="-128"/>
                <a:cs typeface="ＭＳ Ｐゴシック" charset="0"/>
              </a:rPr>
              <a:t>Enrollment</a:t>
            </a:r>
            <a:endParaRPr lang="en-US" altLang="en-US" sz="2400" b="1" dirty="0">
              <a:solidFill>
                <a:srgbClr val="2C8FD3"/>
              </a:solidFill>
              <a:latin typeface="+mn-lt"/>
              <a:cs typeface="Poppins Medium" panose="00000600000000000000" pitchFamily="2" charset="0"/>
            </a:endParaRPr>
          </a:p>
        </p:txBody>
      </p:sp>
      <p:sp>
        <p:nvSpPr>
          <p:cNvPr id="21" name="Oval 20">
            <a:extLst>
              <a:ext uri="{FF2B5EF4-FFF2-40B4-BE49-F238E27FC236}">
                <a16:creationId xmlns:a16="http://schemas.microsoft.com/office/drawing/2014/main" id="{20CFDC73-87A7-6E35-6DED-34C166685E8B}"/>
              </a:ext>
            </a:extLst>
          </p:cNvPr>
          <p:cNvSpPr/>
          <p:nvPr/>
        </p:nvSpPr>
        <p:spPr>
          <a:xfrm>
            <a:off x="3639783" y="1577674"/>
            <a:ext cx="737490" cy="7374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pic>
        <p:nvPicPr>
          <p:cNvPr id="12" name="Picture 20">
            <a:extLst>
              <a:ext uri="{FF2B5EF4-FFF2-40B4-BE49-F238E27FC236}">
                <a16:creationId xmlns:a16="http://schemas.microsoft.com/office/drawing/2014/main" id="{96B4DAA6-21D1-3AB6-1D22-ED9C7459C19F}"/>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3639783" y="2738541"/>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E99E382D-F0FE-D77C-CA5B-5EBD9C3890E9}"/>
              </a:ext>
            </a:extLst>
          </p:cNvPr>
          <p:cNvSpPr txBox="1"/>
          <p:nvPr/>
        </p:nvSpPr>
        <p:spPr>
          <a:xfrm>
            <a:off x="3949438" y="2668981"/>
            <a:ext cx="2665957" cy="584775"/>
          </a:xfrm>
          <a:prstGeom prst="rect">
            <a:avLst/>
          </a:prstGeom>
          <a:noFill/>
        </p:spPr>
        <p:txBody>
          <a:bodyPr wrap="square">
            <a:spAutoFit/>
          </a:bodyPr>
          <a:lstStyle/>
          <a:p>
            <a:pPr defTabSz="914377" fontAlgn="base">
              <a:spcBef>
                <a:spcPct val="0"/>
              </a:spcBef>
              <a:spcAft>
                <a:spcPct val="0"/>
              </a:spcAft>
              <a:defRPr/>
            </a:pPr>
            <a:r>
              <a:rPr lang="en-US" sz="1600" b="1" dirty="0">
                <a:ea typeface="MS PGothic" pitchFamily="34" charset="-128"/>
                <a:cs typeface="ＭＳ Ｐゴシック" charset="0"/>
              </a:rPr>
              <a:t>Enroll 400 </a:t>
            </a:r>
            <a:r>
              <a:rPr lang="en-US" sz="1600" b="1" dirty="0">
                <a:solidFill>
                  <a:srgbClr val="002060"/>
                </a:solidFill>
                <a:ea typeface="MS PGothic" pitchFamily="34" charset="-128"/>
                <a:cs typeface="ＭＳ Ｐゴシック" charset="0"/>
                <a:sym typeface="Wingdings" panose="05000000000000000000" pitchFamily="2" charset="2"/>
              </a:rPr>
              <a:t></a:t>
            </a:r>
            <a:r>
              <a:rPr lang="en-US" sz="1600" b="1" dirty="0">
                <a:ea typeface="MS PGothic" pitchFamily="34" charset="-128"/>
                <a:cs typeface="ＭＳ Ｐゴシック" charset="0"/>
              </a:rPr>
              <a:t> 100 </a:t>
            </a:r>
            <a:r>
              <a:rPr lang="en-US" sz="1600" dirty="0">
                <a:ea typeface="MS PGothic" pitchFamily="34" charset="-128"/>
                <a:cs typeface="ＭＳ Ｐゴシック" charset="0"/>
              </a:rPr>
              <a:t>(genome-matched to treatment)</a:t>
            </a:r>
          </a:p>
        </p:txBody>
      </p:sp>
      <p:pic>
        <p:nvPicPr>
          <p:cNvPr id="67" name="Picture 20">
            <a:extLst>
              <a:ext uri="{FF2B5EF4-FFF2-40B4-BE49-F238E27FC236}">
                <a16:creationId xmlns:a16="http://schemas.microsoft.com/office/drawing/2014/main" id="{C629AACF-2A77-5AF8-7942-0F719336CB10}"/>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3639783" y="3365979"/>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Box 67">
            <a:extLst>
              <a:ext uri="{FF2B5EF4-FFF2-40B4-BE49-F238E27FC236}">
                <a16:creationId xmlns:a16="http://schemas.microsoft.com/office/drawing/2014/main" id="{7DC35BE7-92B6-6F97-B6DA-BC16AD478A3E}"/>
              </a:ext>
            </a:extLst>
          </p:cNvPr>
          <p:cNvSpPr txBox="1"/>
          <p:nvPr/>
        </p:nvSpPr>
        <p:spPr>
          <a:xfrm>
            <a:off x="3949437" y="3296419"/>
            <a:ext cx="3487465" cy="523220"/>
          </a:xfrm>
          <a:prstGeom prst="rect">
            <a:avLst/>
          </a:prstGeom>
          <a:noFill/>
        </p:spPr>
        <p:txBody>
          <a:bodyPr wrap="square">
            <a:spAutoFit/>
          </a:bodyPr>
          <a:lstStyle/>
          <a:p>
            <a:pPr defTabSz="914377" fontAlgn="base">
              <a:spcBef>
                <a:spcPct val="0"/>
              </a:spcBef>
              <a:spcAft>
                <a:spcPct val="0"/>
              </a:spcAft>
              <a:defRPr/>
            </a:pPr>
            <a:r>
              <a:rPr lang="en-US" sz="1400" dirty="0"/>
              <a:t>200 patients: All rare cancers (solid tumors and lymphomas), incidence of &lt;6 per 100k</a:t>
            </a:r>
            <a:endParaRPr lang="en-US" sz="1400" dirty="0">
              <a:ea typeface="MS PGothic" pitchFamily="34" charset="-128"/>
              <a:cs typeface="ＭＳ Ｐゴシック" charset="0"/>
            </a:endParaRPr>
          </a:p>
        </p:txBody>
      </p:sp>
      <p:pic>
        <p:nvPicPr>
          <p:cNvPr id="70" name="Picture 20">
            <a:extLst>
              <a:ext uri="{FF2B5EF4-FFF2-40B4-BE49-F238E27FC236}">
                <a16:creationId xmlns:a16="http://schemas.microsoft.com/office/drawing/2014/main" id="{CF58F9F7-EEF4-6DE8-E759-8EA9639485BA}"/>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3639783" y="3993417"/>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TextBox 70">
            <a:extLst>
              <a:ext uri="{FF2B5EF4-FFF2-40B4-BE49-F238E27FC236}">
                <a16:creationId xmlns:a16="http://schemas.microsoft.com/office/drawing/2014/main" id="{44B593CD-C0D4-EB96-28CC-02F5DB249B55}"/>
              </a:ext>
            </a:extLst>
          </p:cNvPr>
          <p:cNvSpPr txBox="1"/>
          <p:nvPr/>
        </p:nvSpPr>
        <p:spPr>
          <a:xfrm>
            <a:off x="3949438" y="3923858"/>
            <a:ext cx="3286432" cy="584775"/>
          </a:xfrm>
          <a:prstGeom prst="rect">
            <a:avLst/>
          </a:prstGeom>
          <a:noFill/>
        </p:spPr>
        <p:txBody>
          <a:bodyPr wrap="square">
            <a:spAutoFit/>
          </a:bodyPr>
          <a:lstStyle/>
          <a:p>
            <a:pPr defTabSz="914377" fontAlgn="base">
              <a:spcBef>
                <a:spcPct val="0"/>
              </a:spcBef>
              <a:spcAft>
                <a:spcPct val="0"/>
              </a:spcAft>
              <a:defRPr/>
            </a:pPr>
            <a:r>
              <a:rPr lang="en-US" sz="1600" dirty="0"/>
              <a:t>100 patients: </a:t>
            </a:r>
            <a:br>
              <a:rPr lang="en-US" sz="1600" dirty="0"/>
            </a:br>
            <a:r>
              <a:rPr lang="en-US" sz="1600" dirty="0"/>
              <a:t>Cholangiocarcinoma</a:t>
            </a:r>
            <a:endParaRPr lang="en-US" sz="1600" dirty="0">
              <a:ea typeface="MS PGothic" pitchFamily="34" charset="-128"/>
              <a:cs typeface="ＭＳ Ｐゴシック" charset="0"/>
            </a:endParaRPr>
          </a:p>
        </p:txBody>
      </p:sp>
      <p:pic>
        <p:nvPicPr>
          <p:cNvPr id="73" name="Picture 20">
            <a:extLst>
              <a:ext uri="{FF2B5EF4-FFF2-40B4-BE49-F238E27FC236}">
                <a16:creationId xmlns:a16="http://schemas.microsoft.com/office/drawing/2014/main" id="{725B9630-BBB5-06B9-C37D-7AA3231C1C7B}"/>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3639783" y="4620855"/>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4375ABF3-82D3-1623-EE30-D2D3A6271EB4}"/>
              </a:ext>
            </a:extLst>
          </p:cNvPr>
          <p:cNvSpPr txBox="1"/>
          <p:nvPr/>
        </p:nvSpPr>
        <p:spPr>
          <a:xfrm>
            <a:off x="3949438" y="4551296"/>
            <a:ext cx="2665957" cy="584775"/>
          </a:xfrm>
          <a:prstGeom prst="rect">
            <a:avLst/>
          </a:prstGeom>
          <a:noFill/>
        </p:spPr>
        <p:txBody>
          <a:bodyPr wrap="square">
            <a:spAutoFit/>
          </a:bodyPr>
          <a:lstStyle/>
          <a:p>
            <a:pPr defTabSz="914377" fontAlgn="base">
              <a:spcBef>
                <a:spcPct val="0"/>
              </a:spcBef>
              <a:spcAft>
                <a:spcPct val="0"/>
              </a:spcAft>
              <a:defRPr/>
            </a:pPr>
            <a:r>
              <a:rPr lang="en-US" sz="1600" dirty="0"/>
              <a:t>100 patients: </a:t>
            </a:r>
            <a:br>
              <a:rPr lang="en-US" sz="1600" dirty="0"/>
            </a:br>
            <a:r>
              <a:rPr lang="en-US" sz="1600" dirty="0"/>
              <a:t>Cancer of Unknown Primary</a:t>
            </a:r>
            <a:endParaRPr lang="en-US" sz="1600" dirty="0">
              <a:ea typeface="MS PGothic" pitchFamily="34" charset="-128"/>
              <a:cs typeface="ＭＳ Ｐゴシック" charset="0"/>
            </a:endParaRPr>
          </a:p>
        </p:txBody>
      </p:sp>
      <p:pic>
        <p:nvPicPr>
          <p:cNvPr id="76" name="Picture 20">
            <a:extLst>
              <a:ext uri="{FF2B5EF4-FFF2-40B4-BE49-F238E27FC236}">
                <a16:creationId xmlns:a16="http://schemas.microsoft.com/office/drawing/2014/main" id="{F2C59930-C5B8-FBB7-5943-1A4B4A9D22D1}"/>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3639783" y="5248294"/>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 name="TextBox 76">
            <a:extLst>
              <a:ext uri="{FF2B5EF4-FFF2-40B4-BE49-F238E27FC236}">
                <a16:creationId xmlns:a16="http://schemas.microsoft.com/office/drawing/2014/main" id="{66D49102-FDC5-D5E7-B7B2-36B78B8E0A73}"/>
              </a:ext>
            </a:extLst>
          </p:cNvPr>
          <p:cNvSpPr txBox="1"/>
          <p:nvPr/>
        </p:nvSpPr>
        <p:spPr>
          <a:xfrm>
            <a:off x="3949438" y="5178734"/>
            <a:ext cx="2665957" cy="338554"/>
          </a:xfrm>
          <a:prstGeom prst="rect">
            <a:avLst/>
          </a:prstGeom>
          <a:noFill/>
        </p:spPr>
        <p:txBody>
          <a:bodyPr wrap="square">
            <a:spAutoFit/>
          </a:bodyPr>
          <a:lstStyle/>
          <a:p>
            <a:pPr defTabSz="914377" fontAlgn="base">
              <a:spcBef>
                <a:spcPct val="0"/>
              </a:spcBef>
              <a:spcAft>
                <a:spcPct val="0"/>
              </a:spcAft>
              <a:defRPr/>
            </a:pPr>
            <a:r>
              <a:rPr lang="en-US" sz="1600" dirty="0"/>
              <a:t>US patients, 18 and older</a:t>
            </a:r>
            <a:endParaRPr lang="en-US" sz="1600" dirty="0">
              <a:ea typeface="MS PGothic" pitchFamily="34" charset="-128"/>
              <a:cs typeface="ＭＳ Ｐゴシック" charset="0"/>
            </a:endParaRPr>
          </a:p>
        </p:txBody>
      </p:sp>
      <p:sp>
        <p:nvSpPr>
          <p:cNvPr id="100" name="Rounded Rectangle 16">
            <a:extLst>
              <a:ext uri="{FF2B5EF4-FFF2-40B4-BE49-F238E27FC236}">
                <a16:creationId xmlns:a16="http://schemas.microsoft.com/office/drawing/2014/main" id="{E04DDAC8-9F35-0664-B9F9-47E05AD4FBAB}"/>
              </a:ext>
            </a:extLst>
          </p:cNvPr>
          <p:cNvSpPr/>
          <p:nvPr/>
        </p:nvSpPr>
        <p:spPr>
          <a:xfrm>
            <a:off x="7658737" y="1324066"/>
            <a:ext cx="4137542" cy="4531731"/>
          </a:xfrm>
          <a:prstGeom prst="roundRect">
            <a:avLst>
              <a:gd name="adj" fmla="val 652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101" name="TextBox 100">
            <a:extLst>
              <a:ext uri="{FF2B5EF4-FFF2-40B4-BE49-F238E27FC236}">
                <a16:creationId xmlns:a16="http://schemas.microsoft.com/office/drawing/2014/main" id="{EBA88631-3C43-C005-F84C-7C79D690A4B9}"/>
              </a:ext>
            </a:extLst>
          </p:cNvPr>
          <p:cNvSpPr txBox="1">
            <a:spLocks noChangeArrowheads="1"/>
          </p:cNvSpPr>
          <p:nvPr/>
        </p:nvSpPr>
        <p:spPr bwMode="auto">
          <a:xfrm>
            <a:off x="9111304" y="1772880"/>
            <a:ext cx="1683696" cy="42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2000"/>
              </a:spcBef>
              <a:buFont typeface="Arial" panose="020B0604020202020204" pitchFamily="34" charset="0"/>
              <a:buChar char="•"/>
              <a:defRPr sz="5600">
                <a:solidFill>
                  <a:schemeClr val="tx1"/>
                </a:solidFill>
                <a:latin typeface="Calibri" panose="020F0502020204030204" pitchFamily="34" charset="0"/>
              </a:defRPr>
            </a:lvl1pPr>
            <a:lvl2pPr marL="457200" defTabSz="457200">
              <a:lnSpc>
                <a:spcPct val="90000"/>
              </a:lnSpc>
              <a:spcBef>
                <a:spcPts val="1000"/>
              </a:spcBef>
              <a:buFont typeface="Arial" panose="020B0604020202020204" pitchFamily="34" charset="0"/>
              <a:buChar char="•"/>
              <a:defRPr sz="4800">
                <a:solidFill>
                  <a:schemeClr val="tx1"/>
                </a:solidFill>
                <a:latin typeface="Calibri" panose="020F0502020204030204" pitchFamily="34" charset="0"/>
              </a:defRPr>
            </a:lvl2pPr>
            <a:lvl3pPr marL="914400" indent="-457200" defTabSz="457200">
              <a:lnSpc>
                <a:spcPct val="90000"/>
              </a:lnSpc>
              <a:spcBef>
                <a:spcPts val="1000"/>
              </a:spcBef>
              <a:buFont typeface="Arial" panose="020B0604020202020204" pitchFamily="34" charset="0"/>
              <a:buChar char="•"/>
              <a:defRPr sz="4000">
                <a:solidFill>
                  <a:schemeClr val="tx1"/>
                </a:solidFill>
                <a:latin typeface="Calibri" panose="020F0502020204030204" pitchFamily="34" charset="0"/>
              </a:defRPr>
            </a:lvl3pPr>
            <a:lvl4pPr marL="1371600" indent="-457200" defTabSz="457200">
              <a:lnSpc>
                <a:spcPct val="90000"/>
              </a:lnSpc>
              <a:spcBef>
                <a:spcPts val="1000"/>
              </a:spcBef>
              <a:buFont typeface="Arial" panose="020B0604020202020204" pitchFamily="34" charset="0"/>
              <a:buChar char="•"/>
              <a:defRPr sz="3600">
                <a:solidFill>
                  <a:schemeClr val="tx1"/>
                </a:solidFill>
                <a:latin typeface="Calibri" panose="020F0502020204030204" pitchFamily="34" charset="0"/>
              </a:defRPr>
            </a:lvl4pPr>
            <a:lvl5pPr marL="1828800" indent="-457200" defTabSz="457200">
              <a:lnSpc>
                <a:spcPct val="90000"/>
              </a:lnSpc>
              <a:spcBef>
                <a:spcPts val="1000"/>
              </a:spcBef>
              <a:buFont typeface="Arial" panose="020B0604020202020204" pitchFamily="34" charset="0"/>
              <a:buChar char="•"/>
              <a:defRPr sz="3600">
                <a:solidFill>
                  <a:schemeClr val="tx1"/>
                </a:solidFill>
                <a:latin typeface="Calibri" panose="020F0502020204030204" pitchFamily="34" charset="0"/>
              </a:defRPr>
            </a:lvl5pPr>
            <a:lvl6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6pPr>
            <a:lvl7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7pPr>
            <a:lvl8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8pPr>
            <a:lvl9pPr indent="-457200" defTabSz="457200" fontAlgn="base">
              <a:lnSpc>
                <a:spcPct val="90000"/>
              </a:lnSpc>
              <a:spcBef>
                <a:spcPts val="1000"/>
              </a:spcBef>
              <a:spcAft>
                <a:spcPct val="0"/>
              </a:spcAft>
              <a:buFont typeface="Arial" panose="020B0604020202020204" pitchFamily="34" charset="0"/>
              <a:buChar char="•"/>
              <a:defRPr sz="3600">
                <a:solidFill>
                  <a:schemeClr val="tx1"/>
                </a:solidFill>
                <a:latin typeface="Calibri" panose="020F0502020204030204" pitchFamily="34" charset="0"/>
              </a:defRPr>
            </a:lvl9pPr>
          </a:lstStyle>
          <a:p>
            <a:pPr defTabSz="914377" fontAlgn="base">
              <a:spcBef>
                <a:spcPct val="0"/>
              </a:spcBef>
              <a:spcAft>
                <a:spcPct val="0"/>
              </a:spcAft>
              <a:buNone/>
              <a:defRPr/>
            </a:pPr>
            <a:r>
              <a:rPr lang="en-US" sz="2400" b="1" dirty="0">
                <a:latin typeface="+mn-lt"/>
                <a:ea typeface="MS PGothic" pitchFamily="34" charset="-128"/>
                <a:cs typeface="ＭＳ Ｐゴシック" charset="0"/>
              </a:rPr>
              <a:t>End Points</a:t>
            </a:r>
            <a:endParaRPr lang="en-US" altLang="en-US" sz="2400" b="1" dirty="0">
              <a:solidFill>
                <a:srgbClr val="2C8FD3"/>
              </a:solidFill>
              <a:latin typeface="+mn-lt"/>
              <a:cs typeface="Poppins Medium" panose="00000600000000000000" pitchFamily="2" charset="0"/>
            </a:endParaRPr>
          </a:p>
        </p:txBody>
      </p:sp>
      <p:sp>
        <p:nvSpPr>
          <p:cNvPr id="102" name="Oval 101">
            <a:extLst>
              <a:ext uri="{FF2B5EF4-FFF2-40B4-BE49-F238E27FC236}">
                <a16:creationId xmlns:a16="http://schemas.microsoft.com/office/drawing/2014/main" id="{E8A40393-B8F9-DFF9-33AA-4476530438F4}"/>
              </a:ext>
            </a:extLst>
          </p:cNvPr>
          <p:cNvSpPr/>
          <p:nvPr/>
        </p:nvSpPr>
        <p:spPr>
          <a:xfrm>
            <a:off x="7982358" y="1577675"/>
            <a:ext cx="737490" cy="73749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grpSp>
        <p:nvGrpSpPr>
          <p:cNvPr id="115" name="Group 114">
            <a:extLst>
              <a:ext uri="{FF2B5EF4-FFF2-40B4-BE49-F238E27FC236}">
                <a16:creationId xmlns:a16="http://schemas.microsoft.com/office/drawing/2014/main" id="{BA770319-F19A-48B0-1F90-4B1689D3B898}"/>
              </a:ext>
            </a:extLst>
          </p:cNvPr>
          <p:cNvGrpSpPr/>
          <p:nvPr/>
        </p:nvGrpSpPr>
        <p:grpSpPr>
          <a:xfrm>
            <a:off x="7982358" y="2668982"/>
            <a:ext cx="3813921" cy="615013"/>
            <a:chOff x="6627342" y="2736201"/>
            <a:chExt cx="3813921" cy="615013"/>
          </a:xfrm>
        </p:grpSpPr>
        <p:pic>
          <p:nvPicPr>
            <p:cNvPr id="104" name="Picture 20">
              <a:extLst>
                <a:ext uri="{FF2B5EF4-FFF2-40B4-BE49-F238E27FC236}">
                  <a16:creationId xmlns:a16="http://schemas.microsoft.com/office/drawing/2014/main" id="{AAF512C6-E3DB-D3C6-1150-B16033C54E0F}"/>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6627342" y="2805761"/>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B5C8EBE9-E784-5EFA-58B4-C78FF9D009B6}"/>
                </a:ext>
              </a:extLst>
            </p:cNvPr>
            <p:cNvSpPr txBox="1"/>
            <p:nvPr/>
          </p:nvSpPr>
          <p:spPr>
            <a:xfrm>
              <a:off x="6936997" y="2736201"/>
              <a:ext cx="2665957" cy="338554"/>
            </a:xfrm>
            <a:prstGeom prst="rect">
              <a:avLst/>
            </a:prstGeom>
            <a:noFill/>
          </p:spPr>
          <p:txBody>
            <a:bodyPr wrap="square">
              <a:spAutoFit/>
            </a:bodyPr>
            <a:lstStyle/>
            <a:p>
              <a:pPr defTabSz="914377" fontAlgn="base">
                <a:spcBef>
                  <a:spcPct val="0"/>
                </a:spcBef>
                <a:spcAft>
                  <a:spcPct val="0"/>
                </a:spcAft>
                <a:defRPr/>
              </a:pPr>
              <a:r>
                <a:rPr lang="en-US" sz="1600" b="1" dirty="0">
                  <a:ea typeface="MS PGothic" pitchFamily="34" charset="-128"/>
                  <a:cs typeface="ＭＳ Ｐゴシック" charset="0"/>
                </a:rPr>
                <a:t>Primary</a:t>
              </a:r>
              <a:endParaRPr lang="en-US" sz="1600" dirty="0">
                <a:ea typeface="MS PGothic" pitchFamily="34" charset="-128"/>
                <a:cs typeface="ＭＳ Ｐゴシック" charset="0"/>
              </a:endParaRPr>
            </a:p>
          </p:txBody>
        </p:sp>
        <p:sp>
          <p:nvSpPr>
            <p:cNvPr id="107" name="TextBox 106">
              <a:extLst>
                <a:ext uri="{FF2B5EF4-FFF2-40B4-BE49-F238E27FC236}">
                  <a16:creationId xmlns:a16="http://schemas.microsoft.com/office/drawing/2014/main" id="{BEB61E8E-296D-4453-7206-70D9B4C4BED4}"/>
                </a:ext>
              </a:extLst>
            </p:cNvPr>
            <p:cNvSpPr txBox="1"/>
            <p:nvPr/>
          </p:nvSpPr>
          <p:spPr>
            <a:xfrm>
              <a:off x="6936997" y="3035807"/>
              <a:ext cx="3504266" cy="315407"/>
            </a:xfrm>
            <a:prstGeom prst="rect">
              <a:avLst/>
            </a:prstGeom>
            <a:noFill/>
          </p:spPr>
          <p:txBody>
            <a:bodyPr wrap="square">
              <a:spAutoFit/>
            </a:bodyPr>
            <a:lstStyle/>
            <a:p>
              <a:pPr marL="174621" indent="-174621" defTabSz="542912">
                <a:lnSpc>
                  <a:spcPct val="90000"/>
                </a:lnSpc>
                <a:spcAft>
                  <a:spcPts val="600"/>
                </a:spcAft>
                <a:tabLst>
                  <a:tab pos="1085824" algn="l"/>
                </a:tabLst>
              </a:pPr>
              <a:r>
                <a:rPr lang="en-US" sz="1600" dirty="0">
                  <a:cs typeface="Arial" pitchFamily="34" charset="0"/>
                </a:rPr>
                <a:t>PFS; % Patients Matched to Therapies</a:t>
              </a:r>
            </a:p>
          </p:txBody>
        </p:sp>
      </p:grpSp>
      <p:grpSp>
        <p:nvGrpSpPr>
          <p:cNvPr id="122" name="Group 121">
            <a:extLst>
              <a:ext uri="{FF2B5EF4-FFF2-40B4-BE49-F238E27FC236}">
                <a16:creationId xmlns:a16="http://schemas.microsoft.com/office/drawing/2014/main" id="{61BAA5AD-00D4-F888-66C9-B7A8760594EF}"/>
              </a:ext>
            </a:extLst>
          </p:cNvPr>
          <p:cNvGrpSpPr/>
          <p:nvPr/>
        </p:nvGrpSpPr>
        <p:grpSpPr>
          <a:xfrm>
            <a:off x="7978358" y="3275887"/>
            <a:ext cx="3596087" cy="1131079"/>
            <a:chOff x="6623342" y="3343106"/>
            <a:chExt cx="3596087" cy="1131079"/>
          </a:xfrm>
        </p:grpSpPr>
        <p:pic>
          <p:nvPicPr>
            <p:cNvPr id="117" name="Picture 20">
              <a:extLst>
                <a:ext uri="{FF2B5EF4-FFF2-40B4-BE49-F238E27FC236}">
                  <a16:creationId xmlns:a16="http://schemas.microsoft.com/office/drawing/2014/main" id="{125C11CD-D127-BE61-0CA0-256941F8FF66}"/>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6623342" y="3412666"/>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Box 117">
              <a:extLst>
                <a:ext uri="{FF2B5EF4-FFF2-40B4-BE49-F238E27FC236}">
                  <a16:creationId xmlns:a16="http://schemas.microsoft.com/office/drawing/2014/main" id="{11533DB9-A863-B032-5A61-79E10B6CBB99}"/>
                </a:ext>
              </a:extLst>
            </p:cNvPr>
            <p:cNvSpPr txBox="1"/>
            <p:nvPr/>
          </p:nvSpPr>
          <p:spPr>
            <a:xfrm>
              <a:off x="6932997" y="3343106"/>
              <a:ext cx="2665957" cy="338554"/>
            </a:xfrm>
            <a:prstGeom prst="rect">
              <a:avLst/>
            </a:prstGeom>
            <a:noFill/>
          </p:spPr>
          <p:txBody>
            <a:bodyPr wrap="square">
              <a:spAutoFit/>
            </a:bodyPr>
            <a:lstStyle/>
            <a:p>
              <a:pPr defTabSz="914377" fontAlgn="base">
                <a:spcBef>
                  <a:spcPct val="0"/>
                </a:spcBef>
                <a:spcAft>
                  <a:spcPct val="0"/>
                </a:spcAft>
                <a:defRPr/>
              </a:pPr>
              <a:r>
                <a:rPr lang="en-US" sz="1600" b="1" dirty="0">
                  <a:ea typeface="MS PGothic" pitchFamily="34" charset="-128"/>
                  <a:cs typeface="ＭＳ Ｐゴシック" charset="0"/>
                </a:rPr>
                <a:t>Secondary</a:t>
              </a:r>
              <a:endParaRPr lang="en-US" sz="1600" dirty="0">
                <a:ea typeface="MS PGothic" pitchFamily="34" charset="-128"/>
                <a:cs typeface="ＭＳ Ｐゴシック" charset="0"/>
              </a:endParaRPr>
            </a:p>
          </p:txBody>
        </p:sp>
        <p:sp>
          <p:nvSpPr>
            <p:cNvPr id="121" name="TextBox 120">
              <a:extLst>
                <a:ext uri="{FF2B5EF4-FFF2-40B4-BE49-F238E27FC236}">
                  <a16:creationId xmlns:a16="http://schemas.microsoft.com/office/drawing/2014/main" id="{05558C16-F921-A8C7-27DF-10ED3C4C7AB6}"/>
                </a:ext>
              </a:extLst>
            </p:cNvPr>
            <p:cNvSpPr txBox="1"/>
            <p:nvPr/>
          </p:nvSpPr>
          <p:spPr>
            <a:xfrm>
              <a:off x="6932997" y="3643188"/>
              <a:ext cx="3286432" cy="830997"/>
            </a:xfrm>
            <a:prstGeom prst="rect">
              <a:avLst/>
            </a:prstGeom>
            <a:noFill/>
          </p:spPr>
          <p:txBody>
            <a:bodyPr wrap="square">
              <a:spAutoFit/>
            </a:bodyPr>
            <a:lstStyle/>
            <a:p>
              <a:r>
                <a:rPr lang="en-US" sz="1200" dirty="0"/>
                <a:t>Overall Response Rate; % Patients w/Genomic Alterations; Response Duration; Overall Survival; Clinical Benefit Rate (SD ≥ 6 mo., PR, CR); High-grade Toxicities (as available)</a:t>
              </a:r>
            </a:p>
          </p:txBody>
        </p:sp>
      </p:grpSp>
      <p:pic>
        <p:nvPicPr>
          <p:cNvPr id="124" name="Picture 20">
            <a:extLst>
              <a:ext uri="{FF2B5EF4-FFF2-40B4-BE49-F238E27FC236}">
                <a16:creationId xmlns:a16="http://schemas.microsoft.com/office/drawing/2014/main" id="{16ED3E05-EA8C-3FB8-281D-02B6046C5907}"/>
              </a:ext>
            </a:extLst>
          </p:cNvPr>
          <p:cNvPicPr>
            <a:picLocks noChangeAspect="1"/>
          </p:cNvPicPr>
          <p:nvPr/>
        </p:nvPicPr>
        <p:blipFill>
          <a:blip r:embed="rId7">
            <a:duotone>
              <a:prstClr val="black"/>
              <a:srgbClr val="0020C2">
                <a:tint val="45000"/>
                <a:satMod val="400000"/>
              </a:srgbClr>
            </a:duotone>
            <a:extLst>
              <a:ext uri="{28A0092B-C50C-407E-A947-70E740481C1C}">
                <a14:useLocalDpi xmlns:a14="http://schemas.microsoft.com/office/drawing/2010/main" val="0"/>
              </a:ext>
            </a:extLst>
          </a:blip>
          <a:srcRect/>
          <a:stretch>
            <a:fillRect/>
          </a:stretch>
        </p:blipFill>
        <p:spPr bwMode="auto">
          <a:xfrm>
            <a:off x="7978358" y="4476526"/>
            <a:ext cx="169040" cy="16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TextBox 124">
            <a:extLst>
              <a:ext uri="{FF2B5EF4-FFF2-40B4-BE49-F238E27FC236}">
                <a16:creationId xmlns:a16="http://schemas.microsoft.com/office/drawing/2014/main" id="{6E7116DD-1B8C-660F-4DDE-D29C110C56DE}"/>
              </a:ext>
            </a:extLst>
          </p:cNvPr>
          <p:cNvSpPr txBox="1"/>
          <p:nvPr/>
        </p:nvSpPr>
        <p:spPr>
          <a:xfrm>
            <a:off x="8288013" y="4406966"/>
            <a:ext cx="2665957" cy="338554"/>
          </a:xfrm>
          <a:prstGeom prst="rect">
            <a:avLst/>
          </a:prstGeom>
          <a:noFill/>
        </p:spPr>
        <p:txBody>
          <a:bodyPr wrap="square">
            <a:spAutoFit/>
          </a:bodyPr>
          <a:lstStyle/>
          <a:p>
            <a:pPr defTabSz="914377" fontAlgn="base">
              <a:spcBef>
                <a:spcPct val="0"/>
              </a:spcBef>
              <a:spcAft>
                <a:spcPct val="0"/>
              </a:spcAft>
              <a:defRPr/>
            </a:pPr>
            <a:r>
              <a:rPr lang="en-US" sz="1600" b="1" dirty="0">
                <a:ea typeface="MS PGothic" pitchFamily="34" charset="-128"/>
                <a:cs typeface="ＭＳ Ｐゴシック" charset="0"/>
              </a:rPr>
              <a:t>Exploratory</a:t>
            </a:r>
            <a:endParaRPr lang="en-US" sz="1600" dirty="0">
              <a:ea typeface="MS PGothic" pitchFamily="34" charset="-128"/>
              <a:cs typeface="ＭＳ Ｐゴシック" charset="0"/>
            </a:endParaRPr>
          </a:p>
        </p:txBody>
      </p:sp>
      <p:sp>
        <p:nvSpPr>
          <p:cNvPr id="126" name="TextBox 125">
            <a:extLst>
              <a:ext uri="{FF2B5EF4-FFF2-40B4-BE49-F238E27FC236}">
                <a16:creationId xmlns:a16="http://schemas.microsoft.com/office/drawing/2014/main" id="{3CCB619D-3AFF-187B-37F4-C132135974B0}"/>
              </a:ext>
            </a:extLst>
          </p:cNvPr>
          <p:cNvSpPr txBox="1"/>
          <p:nvPr/>
        </p:nvSpPr>
        <p:spPr>
          <a:xfrm>
            <a:off x="8288013" y="4707048"/>
            <a:ext cx="3286432" cy="646331"/>
          </a:xfrm>
          <a:prstGeom prst="rect">
            <a:avLst/>
          </a:prstGeom>
          <a:noFill/>
        </p:spPr>
        <p:txBody>
          <a:bodyPr wrap="square">
            <a:spAutoFit/>
          </a:bodyPr>
          <a:lstStyle/>
          <a:p>
            <a:r>
              <a:rPr lang="en-US" sz="1200" dirty="0"/>
              <a:t>TTF; Matching Rates; Genomic Correlates of Response; CGP Concordance Rates: Tissue + Plasma (cfDNA); PRO (ESAS)</a:t>
            </a:r>
          </a:p>
        </p:txBody>
      </p:sp>
      <p:sp>
        <p:nvSpPr>
          <p:cNvPr id="129" name="Rounded Rectangle 16">
            <a:extLst>
              <a:ext uri="{FF2B5EF4-FFF2-40B4-BE49-F238E27FC236}">
                <a16:creationId xmlns:a16="http://schemas.microsoft.com/office/drawing/2014/main" id="{F30BCBB3-2E72-864A-6618-0679C7632244}"/>
              </a:ext>
            </a:extLst>
          </p:cNvPr>
          <p:cNvSpPr/>
          <p:nvPr/>
        </p:nvSpPr>
        <p:spPr>
          <a:xfrm>
            <a:off x="395720" y="1324065"/>
            <a:ext cx="2716168" cy="4531731"/>
          </a:xfrm>
          <a:prstGeom prst="roundRect">
            <a:avLst>
              <a:gd name="adj" fmla="val 6522"/>
            </a:avLst>
          </a:prstGeom>
          <a:solidFill>
            <a:srgbClr val="89CB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000" b="1" i="1" dirty="0">
                <a:solidFill>
                  <a:schemeClr val="bg1"/>
                </a:solidFill>
              </a:rPr>
              <a:t>Remote Participation</a:t>
            </a:r>
          </a:p>
        </p:txBody>
      </p:sp>
      <p:pic>
        <p:nvPicPr>
          <p:cNvPr id="135" name="Graphic 134" descr="Clipboard Checked with solid fill">
            <a:extLst>
              <a:ext uri="{FF2B5EF4-FFF2-40B4-BE49-F238E27FC236}">
                <a16:creationId xmlns:a16="http://schemas.microsoft.com/office/drawing/2014/main" id="{EE227E1B-B38C-084C-1962-C7F4D0D374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17931" y="1713248"/>
            <a:ext cx="466344" cy="466344"/>
          </a:xfrm>
          <a:prstGeom prst="rect">
            <a:avLst/>
          </a:prstGeom>
        </p:spPr>
      </p:pic>
      <p:pic>
        <p:nvPicPr>
          <p:cNvPr id="137" name="Graphic 136" descr="Cursor with solid fill">
            <a:extLst>
              <a:ext uri="{FF2B5EF4-FFF2-40B4-BE49-F238E27FC236}">
                <a16:creationId xmlns:a16="http://schemas.microsoft.com/office/drawing/2014/main" id="{03528448-4B36-5512-C74F-3CD0029831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76864" y="1714755"/>
            <a:ext cx="463329" cy="463329"/>
          </a:xfrm>
          <a:prstGeom prst="rect">
            <a:avLst/>
          </a:prstGeom>
        </p:spPr>
      </p:pic>
    </p:spTree>
    <p:extLst>
      <p:ext uri="{BB962C8B-B14F-4D97-AF65-F5344CB8AC3E}">
        <p14:creationId xmlns:p14="http://schemas.microsoft.com/office/powerpoint/2010/main" val="1682214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9;p15">
            <a:extLst>
              <a:ext uri="{FF2B5EF4-FFF2-40B4-BE49-F238E27FC236}">
                <a16:creationId xmlns:a16="http://schemas.microsoft.com/office/drawing/2014/main" id="{BDE54A42-4822-5DC1-657B-E7F23899B029}"/>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a:off x="0" y="0"/>
            <a:ext cx="4130624" cy="2966716"/>
          </a:xfrm>
          <a:prstGeom prst="rect">
            <a:avLst/>
          </a:prstGeom>
          <a:noFill/>
          <a:ln>
            <a:noFill/>
          </a:ln>
        </p:spPr>
      </p:pic>
      <p:pic>
        <p:nvPicPr>
          <p:cNvPr id="5" name="Picture 4">
            <a:extLst>
              <a:ext uri="{FF2B5EF4-FFF2-40B4-BE49-F238E27FC236}">
                <a16:creationId xmlns:a16="http://schemas.microsoft.com/office/drawing/2014/main" id="{F9ABBB92-B1FA-0842-BDA3-8EE92F105466}"/>
              </a:ext>
            </a:extLst>
          </p:cNvPr>
          <p:cNvPicPr>
            <a:picLocks noChangeAspect="1"/>
          </p:cNvPicPr>
          <p:nvPr/>
        </p:nvPicPr>
        <p:blipFill>
          <a:blip r:embed="rId5"/>
          <a:stretch>
            <a:fillRect/>
          </a:stretch>
        </p:blipFill>
        <p:spPr>
          <a:xfrm>
            <a:off x="0" y="2314887"/>
            <a:ext cx="12192000" cy="2228227"/>
          </a:xfrm>
          <a:prstGeom prst="rect">
            <a:avLst/>
          </a:prstGeom>
        </p:spPr>
      </p:pic>
      <p:pic>
        <p:nvPicPr>
          <p:cNvPr id="2" name="Picture 1">
            <a:extLst>
              <a:ext uri="{FF2B5EF4-FFF2-40B4-BE49-F238E27FC236}">
                <a16:creationId xmlns:a16="http://schemas.microsoft.com/office/drawing/2014/main" id="{D23E7EB0-AB48-ED9B-15BD-8CD48BFCA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5047" y="220410"/>
            <a:ext cx="1764792" cy="551497"/>
          </a:xfrm>
          <a:prstGeom prst="rect">
            <a:avLst/>
          </a:prstGeom>
        </p:spPr>
      </p:pic>
      <p:pic>
        <p:nvPicPr>
          <p:cNvPr id="3" name="Picture 2">
            <a:extLst>
              <a:ext uri="{FF2B5EF4-FFF2-40B4-BE49-F238E27FC236}">
                <a16:creationId xmlns:a16="http://schemas.microsoft.com/office/drawing/2014/main" id="{50BF11AA-0A87-1281-3A40-95314570A769}"/>
              </a:ext>
            </a:extLst>
          </p:cNvPr>
          <p:cNvPicPr>
            <a:picLocks noChangeAspect="1"/>
          </p:cNvPicPr>
          <p:nvPr/>
        </p:nvPicPr>
        <p:blipFill>
          <a:blip r:embed="rId7"/>
          <a:stretch>
            <a:fillRect/>
          </a:stretch>
        </p:blipFill>
        <p:spPr>
          <a:xfrm>
            <a:off x="192161" y="219002"/>
            <a:ext cx="1764030" cy="511741"/>
          </a:xfrm>
          <a:prstGeom prst="rect">
            <a:avLst/>
          </a:prstGeom>
        </p:spPr>
      </p:pic>
      <p:pic>
        <p:nvPicPr>
          <p:cNvPr id="6" name="Google Shape;139;p15">
            <a:extLst>
              <a:ext uri="{FF2B5EF4-FFF2-40B4-BE49-F238E27FC236}">
                <a16:creationId xmlns:a16="http://schemas.microsoft.com/office/drawing/2014/main" id="{4ABBEE81-0D36-8692-7C53-2C522A7A31FB}"/>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7" name="Arrow: Chevron 6">
            <a:extLst>
              <a:ext uri="{FF2B5EF4-FFF2-40B4-BE49-F238E27FC236}">
                <a16:creationId xmlns:a16="http://schemas.microsoft.com/office/drawing/2014/main" id="{F131D1E6-9950-E13B-74D5-5A9166E1D5B8}"/>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8" name="Arrow: Chevron 7">
            <a:extLst>
              <a:ext uri="{FF2B5EF4-FFF2-40B4-BE49-F238E27FC236}">
                <a16:creationId xmlns:a16="http://schemas.microsoft.com/office/drawing/2014/main" id="{E9E9D8A9-BC97-3EAC-B87F-FD143399BD6F}"/>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9" name="Arrow: Chevron 8">
            <a:extLst>
              <a:ext uri="{FF2B5EF4-FFF2-40B4-BE49-F238E27FC236}">
                <a16:creationId xmlns:a16="http://schemas.microsoft.com/office/drawing/2014/main" id="{59418266-4714-9CF2-3434-4EC7EE561DF1}"/>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Tree>
    <p:extLst>
      <p:ext uri="{BB962C8B-B14F-4D97-AF65-F5344CB8AC3E}">
        <p14:creationId xmlns:p14="http://schemas.microsoft.com/office/powerpoint/2010/main" val="3685865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27;p45">
            <a:extLst>
              <a:ext uri="{FF2B5EF4-FFF2-40B4-BE49-F238E27FC236}">
                <a16:creationId xmlns:a16="http://schemas.microsoft.com/office/drawing/2014/main" id="{E0E4B0F0-5961-24DD-F4DC-346AAAE12E9E}"/>
              </a:ext>
            </a:extLst>
          </p:cNvPr>
          <p:cNvSpPr/>
          <p:nvPr/>
        </p:nvSpPr>
        <p:spPr>
          <a:xfrm>
            <a:off x="6987625" y="3301952"/>
            <a:ext cx="473221" cy="1743546"/>
          </a:xfrm>
          <a:custGeom>
            <a:avLst/>
            <a:gdLst/>
            <a:ahLst/>
            <a:cxnLst/>
            <a:rect l="l" t="t" r="r" b="b"/>
            <a:pathLst>
              <a:path w="23658" h="87166" extrusionOk="0">
                <a:moveTo>
                  <a:pt x="23658" y="38326"/>
                </a:moveTo>
                <a:lnTo>
                  <a:pt x="18086" y="38326"/>
                </a:lnTo>
                <a:cubicBezTo>
                  <a:pt x="16836" y="23551"/>
                  <a:pt x="10525" y="10192"/>
                  <a:pt x="893" y="0"/>
                </a:cubicBezTo>
                <a:lnTo>
                  <a:pt x="0" y="953"/>
                </a:lnTo>
                <a:cubicBezTo>
                  <a:pt x="9370" y="10906"/>
                  <a:pt x="15526" y="23932"/>
                  <a:pt x="16764" y="38326"/>
                </a:cubicBezTo>
                <a:lnTo>
                  <a:pt x="11275" y="38326"/>
                </a:lnTo>
                <a:lnTo>
                  <a:pt x="16859" y="48006"/>
                </a:lnTo>
                <a:cubicBezTo>
                  <a:pt x="15859" y="62687"/>
                  <a:pt x="9775" y="75998"/>
                  <a:pt x="345" y="86166"/>
                </a:cubicBezTo>
                <a:lnTo>
                  <a:pt x="1203" y="87166"/>
                </a:lnTo>
                <a:cubicBezTo>
                  <a:pt x="10942" y="76700"/>
                  <a:pt x="17217" y="62972"/>
                  <a:pt x="18181" y="47816"/>
                </a:cubicBezTo>
                <a:close/>
              </a:path>
            </a:pathLst>
          </a:custGeom>
          <a:solidFill>
            <a:srgbClr val="89CBB5"/>
          </a:solidFill>
          <a:ln>
            <a:solidFill>
              <a:srgbClr val="89CBB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2;p45">
            <a:extLst>
              <a:ext uri="{FF2B5EF4-FFF2-40B4-BE49-F238E27FC236}">
                <a16:creationId xmlns:a16="http://schemas.microsoft.com/office/drawing/2014/main" id="{E5DEC8CA-6C99-DEF6-67A7-40B4AF5BF528}"/>
              </a:ext>
            </a:extLst>
          </p:cNvPr>
          <p:cNvSpPr/>
          <p:nvPr/>
        </p:nvSpPr>
        <p:spPr>
          <a:xfrm>
            <a:off x="5274418" y="2793446"/>
            <a:ext cx="1730926" cy="527527"/>
          </a:xfrm>
          <a:custGeom>
            <a:avLst/>
            <a:gdLst/>
            <a:ahLst/>
            <a:cxnLst/>
            <a:rect l="l" t="t" r="r" b="b"/>
            <a:pathLst>
              <a:path w="86535" h="26373" extrusionOk="0">
                <a:moveTo>
                  <a:pt x="44423" y="5549"/>
                </a:moveTo>
                <a:lnTo>
                  <a:pt x="34826" y="1"/>
                </a:lnTo>
                <a:lnTo>
                  <a:pt x="34826" y="5632"/>
                </a:lnTo>
                <a:cubicBezTo>
                  <a:pt x="21694" y="6728"/>
                  <a:pt x="9668" y="11823"/>
                  <a:pt x="0" y="19705"/>
                </a:cubicBezTo>
                <a:lnTo>
                  <a:pt x="941" y="20610"/>
                </a:lnTo>
                <a:cubicBezTo>
                  <a:pt x="10371" y="12978"/>
                  <a:pt x="22063" y="8025"/>
                  <a:pt x="34826" y="6942"/>
                </a:cubicBezTo>
                <a:lnTo>
                  <a:pt x="34826" y="12395"/>
                </a:lnTo>
                <a:lnTo>
                  <a:pt x="44423" y="6859"/>
                </a:lnTo>
                <a:cubicBezTo>
                  <a:pt x="60615" y="7942"/>
                  <a:pt x="75153" y="15229"/>
                  <a:pt x="85642" y="26373"/>
                </a:cubicBezTo>
                <a:lnTo>
                  <a:pt x="86535" y="25420"/>
                </a:lnTo>
                <a:cubicBezTo>
                  <a:pt x="75808" y="14062"/>
                  <a:pt x="60972" y="6632"/>
                  <a:pt x="44423" y="5549"/>
                </a:cubicBezTo>
                <a:close/>
              </a:path>
            </a:pathLst>
          </a:custGeom>
          <a:solidFill>
            <a:srgbClr val="89CBB5"/>
          </a:solidFill>
          <a:ln>
            <a:solidFill>
              <a:srgbClr val="89CBB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 name="Group 184">
            <a:extLst>
              <a:ext uri="{FF2B5EF4-FFF2-40B4-BE49-F238E27FC236}">
                <a16:creationId xmlns:a16="http://schemas.microsoft.com/office/drawing/2014/main" id="{FA98FE58-E060-C46C-EF0E-B5D3EEBB781A}"/>
              </a:ext>
            </a:extLst>
          </p:cNvPr>
          <p:cNvGrpSpPr/>
          <p:nvPr/>
        </p:nvGrpSpPr>
        <p:grpSpPr>
          <a:xfrm>
            <a:off x="6371392" y="2789908"/>
            <a:ext cx="1111725" cy="1643293"/>
            <a:chOff x="6371392" y="2789908"/>
            <a:chExt cx="1111725" cy="1643293"/>
          </a:xfrm>
        </p:grpSpPr>
        <p:sp>
          <p:nvSpPr>
            <p:cNvPr id="20" name="Google Shape;1465;p45">
              <a:extLst>
                <a:ext uri="{FF2B5EF4-FFF2-40B4-BE49-F238E27FC236}">
                  <a16:creationId xmlns:a16="http://schemas.microsoft.com/office/drawing/2014/main" id="{8DFB50D7-3D82-AB9A-F59F-6F4F1B2770DA}"/>
                </a:ext>
              </a:extLst>
            </p:cNvPr>
            <p:cNvSpPr/>
            <p:nvPr/>
          </p:nvSpPr>
          <p:spPr>
            <a:xfrm>
              <a:off x="6371392" y="2789908"/>
              <a:ext cx="1111725" cy="1643293"/>
            </a:xfrm>
            <a:custGeom>
              <a:avLst/>
              <a:gdLst/>
              <a:ahLst/>
              <a:cxnLst/>
              <a:rect l="l" t="t" r="r" b="b"/>
              <a:pathLst>
                <a:path w="55579" h="82154" extrusionOk="0">
                  <a:moveTo>
                    <a:pt x="27790" y="0"/>
                  </a:moveTo>
                  <a:cubicBezTo>
                    <a:pt x="12443" y="0"/>
                    <a:pt x="1" y="12442"/>
                    <a:pt x="1" y="27790"/>
                  </a:cubicBezTo>
                  <a:cubicBezTo>
                    <a:pt x="1" y="40874"/>
                    <a:pt x="9038" y="51828"/>
                    <a:pt x="21218" y="54793"/>
                  </a:cubicBezTo>
                  <a:cubicBezTo>
                    <a:pt x="24778" y="55888"/>
                    <a:pt x="27361" y="59198"/>
                    <a:pt x="27361" y="63115"/>
                  </a:cubicBezTo>
                  <a:cubicBezTo>
                    <a:pt x="27361" y="65913"/>
                    <a:pt x="26040" y="68402"/>
                    <a:pt x="23992" y="69997"/>
                  </a:cubicBezTo>
                  <a:cubicBezTo>
                    <a:pt x="22253" y="71200"/>
                    <a:pt x="21110" y="73212"/>
                    <a:pt x="21110" y="75486"/>
                  </a:cubicBezTo>
                  <a:cubicBezTo>
                    <a:pt x="21110" y="79165"/>
                    <a:pt x="24099" y="82153"/>
                    <a:pt x="27790" y="82153"/>
                  </a:cubicBezTo>
                  <a:cubicBezTo>
                    <a:pt x="31469" y="82153"/>
                    <a:pt x="34457" y="79165"/>
                    <a:pt x="34457" y="75486"/>
                  </a:cubicBezTo>
                  <a:cubicBezTo>
                    <a:pt x="34457" y="73212"/>
                    <a:pt x="33314" y="71200"/>
                    <a:pt x="31576" y="69997"/>
                  </a:cubicBezTo>
                  <a:cubicBezTo>
                    <a:pt x="29528" y="68402"/>
                    <a:pt x="28207" y="65925"/>
                    <a:pt x="28207" y="63115"/>
                  </a:cubicBezTo>
                  <a:cubicBezTo>
                    <a:pt x="28207" y="59198"/>
                    <a:pt x="30790" y="55900"/>
                    <a:pt x="34350" y="54793"/>
                  </a:cubicBezTo>
                  <a:cubicBezTo>
                    <a:pt x="46530" y="51840"/>
                    <a:pt x="55579" y="40874"/>
                    <a:pt x="55579" y="27790"/>
                  </a:cubicBezTo>
                  <a:cubicBezTo>
                    <a:pt x="55579" y="12442"/>
                    <a:pt x="43137" y="0"/>
                    <a:pt x="27790" y="0"/>
                  </a:cubicBezTo>
                  <a:close/>
                </a:path>
              </a:pathLst>
            </a:custGeom>
            <a:solidFill>
              <a:srgbClr val="002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6;p45">
              <a:extLst>
                <a:ext uri="{FF2B5EF4-FFF2-40B4-BE49-F238E27FC236}">
                  <a16:creationId xmlns:a16="http://schemas.microsoft.com/office/drawing/2014/main" id="{3B97C2C6-C758-A7EF-541B-B19AB2273E52}"/>
                </a:ext>
              </a:extLst>
            </p:cNvPr>
            <p:cNvSpPr/>
            <p:nvPr/>
          </p:nvSpPr>
          <p:spPr>
            <a:xfrm>
              <a:off x="6837574" y="4210146"/>
              <a:ext cx="174102" cy="174342"/>
            </a:xfrm>
            <a:custGeom>
              <a:avLst/>
              <a:gdLst/>
              <a:ahLst/>
              <a:cxnLst/>
              <a:rect l="l" t="t" r="r" b="b"/>
              <a:pathLst>
                <a:path w="8704" h="8716" extrusionOk="0">
                  <a:moveTo>
                    <a:pt x="8704" y="4358"/>
                  </a:moveTo>
                  <a:cubicBezTo>
                    <a:pt x="8704" y="6763"/>
                    <a:pt x="6763" y="8716"/>
                    <a:pt x="4358" y="8716"/>
                  </a:cubicBezTo>
                  <a:cubicBezTo>
                    <a:pt x="1953" y="8716"/>
                    <a:pt x="0" y="6763"/>
                    <a:pt x="0" y="4358"/>
                  </a:cubicBezTo>
                  <a:cubicBezTo>
                    <a:pt x="0" y="1953"/>
                    <a:pt x="1953" y="0"/>
                    <a:pt x="4358" y="0"/>
                  </a:cubicBezTo>
                  <a:cubicBezTo>
                    <a:pt x="6763" y="0"/>
                    <a:pt x="8704" y="1953"/>
                    <a:pt x="8704" y="435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7;p45">
              <a:extLst>
                <a:ext uri="{FF2B5EF4-FFF2-40B4-BE49-F238E27FC236}">
                  <a16:creationId xmlns:a16="http://schemas.microsoft.com/office/drawing/2014/main" id="{19978EC6-DF46-ADE1-6C75-D992C2075BBE}"/>
                </a:ext>
              </a:extLst>
            </p:cNvPr>
            <p:cNvSpPr/>
            <p:nvPr/>
          </p:nvSpPr>
          <p:spPr>
            <a:xfrm>
              <a:off x="6528260" y="2936379"/>
              <a:ext cx="818546" cy="818806"/>
            </a:xfrm>
            <a:custGeom>
              <a:avLst/>
              <a:gdLst/>
              <a:ahLst/>
              <a:cxnLst/>
              <a:rect l="l" t="t" r="r" b="b"/>
              <a:pathLst>
                <a:path w="40922" h="40935" extrusionOk="0">
                  <a:moveTo>
                    <a:pt x="40922" y="20468"/>
                  </a:moveTo>
                  <a:cubicBezTo>
                    <a:pt x="40922" y="31767"/>
                    <a:pt x="31766" y="40934"/>
                    <a:pt x="20455" y="40934"/>
                  </a:cubicBezTo>
                  <a:cubicBezTo>
                    <a:pt x="9156" y="40934"/>
                    <a:pt x="0" y="31767"/>
                    <a:pt x="0" y="20468"/>
                  </a:cubicBezTo>
                  <a:cubicBezTo>
                    <a:pt x="0" y="9169"/>
                    <a:pt x="9156" y="1"/>
                    <a:pt x="20455" y="1"/>
                  </a:cubicBezTo>
                  <a:cubicBezTo>
                    <a:pt x="31766" y="1"/>
                    <a:pt x="40922" y="9169"/>
                    <a:pt x="40922" y="204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00" name="Graphic 99" descr="Right pointing backhand index with solid fill">
              <a:extLst>
                <a:ext uri="{FF2B5EF4-FFF2-40B4-BE49-F238E27FC236}">
                  <a16:creationId xmlns:a16="http://schemas.microsoft.com/office/drawing/2014/main" id="{48EF893E-2423-FACF-574D-307F857BBB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6200000">
              <a:off x="6715283" y="3123532"/>
              <a:ext cx="444501" cy="444501"/>
            </a:xfrm>
            <a:prstGeom prst="rect">
              <a:avLst/>
            </a:prstGeom>
          </p:spPr>
        </p:pic>
      </p:grpSp>
      <p:pic>
        <p:nvPicPr>
          <p:cNvPr id="36" name="Google Shape;139;p15">
            <a:extLst>
              <a:ext uri="{FF2B5EF4-FFF2-40B4-BE49-F238E27FC236}">
                <a16:creationId xmlns:a16="http://schemas.microsoft.com/office/drawing/2014/main" id="{8FB08050-EC45-C7C9-0758-D87DDC47C7A8}"/>
              </a:ext>
            </a:extLst>
          </p:cNvPr>
          <p:cNvPicPr preferRelativeResize="0"/>
          <p:nvPr/>
        </p:nvPicPr>
        <p:blipFill rotWithShape="1">
          <a:blip r:embed="rId5">
            <a:alphaModFix amt="75000"/>
            <a:duotone>
              <a:schemeClr val="accent1">
                <a:shade val="45000"/>
                <a:satMod val="135000"/>
              </a:schemeClr>
              <a:prstClr val="white"/>
            </a:duotone>
          </a:blip>
          <a:srcRect l="20886" t="8231"/>
          <a:stretch/>
        </p:blipFill>
        <p:spPr>
          <a:xfrm rot="10800000">
            <a:off x="8061376" y="3891283"/>
            <a:ext cx="4130624" cy="2966716"/>
          </a:xfrm>
          <a:prstGeom prst="rect">
            <a:avLst/>
          </a:prstGeom>
          <a:noFill/>
          <a:ln>
            <a:noFill/>
          </a:ln>
        </p:spPr>
      </p:pic>
      <p:pic>
        <p:nvPicPr>
          <p:cNvPr id="35" name="Google Shape;139;p15">
            <a:extLst>
              <a:ext uri="{FF2B5EF4-FFF2-40B4-BE49-F238E27FC236}">
                <a16:creationId xmlns:a16="http://schemas.microsoft.com/office/drawing/2014/main" id="{1866331F-16E2-2AC2-7573-E96D9E3E1FBD}"/>
              </a:ext>
            </a:extLst>
          </p:cNvPr>
          <p:cNvPicPr preferRelativeResize="0"/>
          <p:nvPr/>
        </p:nvPicPr>
        <p:blipFill rotWithShape="1">
          <a:blip r:embed="rId5">
            <a:alphaModFix amt="75000"/>
            <a:duotone>
              <a:schemeClr val="accent1">
                <a:shade val="45000"/>
                <a:satMod val="135000"/>
              </a:schemeClr>
              <a:prstClr val="white"/>
            </a:duotone>
          </a:blip>
          <a:srcRect l="20886" t="8231"/>
          <a:stretch/>
        </p:blipFill>
        <p:spPr>
          <a:xfrm>
            <a:off x="0" y="0"/>
            <a:ext cx="4130624" cy="2966716"/>
          </a:xfrm>
          <a:prstGeom prst="rect">
            <a:avLst/>
          </a:prstGeom>
          <a:noFill/>
          <a:ln>
            <a:noFill/>
          </a:ln>
        </p:spPr>
      </p:pic>
      <p:sp>
        <p:nvSpPr>
          <p:cNvPr id="43" name="Oval 42">
            <a:extLst>
              <a:ext uri="{FF2B5EF4-FFF2-40B4-BE49-F238E27FC236}">
                <a16:creationId xmlns:a16="http://schemas.microsoft.com/office/drawing/2014/main" id="{D97C3FF8-F9DA-A18E-312E-1124CC016427}"/>
              </a:ext>
            </a:extLst>
          </p:cNvPr>
          <p:cNvSpPr/>
          <p:nvPr/>
        </p:nvSpPr>
        <p:spPr>
          <a:xfrm rot="10800000">
            <a:off x="11730372" y="64275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3FACDF8B-ECD6-66D8-C57C-5060DC57142F}"/>
              </a:ext>
            </a:extLst>
          </p:cNvPr>
          <p:cNvSpPr/>
          <p:nvPr/>
        </p:nvSpPr>
        <p:spPr>
          <a:xfrm rot="10800000">
            <a:off x="11650588"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7541EBE8-9724-DBEE-B687-3381285E5FFC}"/>
              </a:ext>
            </a:extLst>
          </p:cNvPr>
          <p:cNvSpPr/>
          <p:nvPr/>
        </p:nvSpPr>
        <p:spPr>
          <a:xfrm rot="10800000">
            <a:off x="11570805"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731220CA-B027-C6C7-3CB2-26C3D17C46E0}"/>
              </a:ext>
            </a:extLst>
          </p:cNvPr>
          <p:cNvSpPr/>
          <p:nvPr/>
        </p:nvSpPr>
        <p:spPr>
          <a:xfrm rot="10800000">
            <a:off x="11968219" y="64275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5B085997-9553-F180-F898-D6EA42FCDC89}"/>
              </a:ext>
            </a:extLst>
          </p:cNvPr>
          <p:cNvSpPr/>
          <p:nvPr/>
        </p:nvSpPr>
        <p:spPr>
          <a:xfrm rot="10800000">
            <a:off x="11888434"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60E5ECC9-EC9A-C5B2-ABC9-F5F3DD357CC0}"/>
              </a:ext>
            </a:extLst>
          </p:cNvPr>
          <p:cNvSpPr/>
          <p:nvPr/>
        </p:nvSpPr>
        <p:spPr>
          <a:xfrm rot="10800000">
            <a:off x="11808651"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6B3E2936-9FA5-25B9-7337-E3FFA84E38B2}"/>
              </a:ext>
            </a:extLst>
          </p:cNvPr>
          <p:cNvSpPr/>
          <p:nvPr/>
        </p:nvSpPr>
        <p:spPr>
          <a:xfrm rot="10800000">
            <a:off x="11730373" y="65674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76C30D08-C0A7-2261-14DA-A8424526E011}"/>
              </a:ext>
            </a:extLst>
          </p:cNvPr>
          <p:cNvSpPr/>
          <p:nvPr/>
        </p:nvSpPr>
        <p:spPr>
          <a:xfrm rot="10800000">
            <a:off x="11650589"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FB909FF7-2772-6F02-96A4-5D24CF49AA3C}"/>
              </a:ext>
            </a:extLst>
          </p:cNvPr>
          <p:cNvSpPr/>
          <p:nvPr/>
        </p:nvSpPr>
        <p:spPr>
          <a:xfrm rot="10800000">
            <a:off x="11730373" y="64946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EDB19AD7-2F0B-A897-24CB-3FF240B8A30D}"/>
              </a:ext>
            </a:extLst>
          </p:cNvPr>
          <p:cNvSpPr/>
          <p:nvPr/>
        </p:nvSpPr>
        <p:spPr>
          <a:xfrm rot="10800000">
            <a:off x="11650589"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E7D21A1C-6659-005A-6508-8778C411950E}"/>
              </a:ext>
            </a:extLst>
          </p:cNvPr>
          <p:cNvSpPr/>
          <p:nvPr/>
        </p:nvSpPr>
        <p:spPr>
          <a:xfrm rot="10800000">
            <a:off x="11569999"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6A45F00F-4599-88EA-E3DE-A81F9F75AF42}"/>
              </a:ext>
            </a:extLst>
          </p:cNvPr>
          <p:cNvSpPr/>
          <p:nvPr/>
        </p:nvSpPr>
        <p:spPr>
          <a:xfrm rot="10800000">
            <a:off x="11570805"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953548D-6CF4-831B-EB71-21D9A42FB742}"/>
              </a:ext>
            </a:extLst>
          </p:cNvPr>
          <p:cNvSpPr/>
          <p:nvPr/>
        </p:nvSpPr>
        <p:spPr>
          <a:xfrm rot="10800000">
            <a:off x="11968219" y="65674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6A3A8076-FC81-C167-D5BD-B62F23C43B03}"/>
              </a:ext>
            </a:extLst>
          </p:cNvPr>
          <p:cNvSpPr/>
          <p:nvPr/>
        </p:nvSpPr>
        <p:spPr>
          <a:xfrm rot="10800000">
            <a:off x="11888435"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1AF3EBFB-A769-FE6A-4D96-D8AD809200BF}"/>
              </a:ext>
            </a:extLst>
          </p:cNvPr>
          <p:cNvSpPr/>
          <p:nvPr/>
        </p:nvSpPr>
        <p:spPr>
          <a:xfrm rot="10800000">
            <a:off x="11968219" y="64946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666F3996-7D69-DE80-583B-0A68DA2436C2}"/>
              </a:ext>
            </a:extLst>
          </p:cNvPr>
          <p:cNvSpPr/>
          <p:nvPr/>
        </p:nvSpPr>
        <p:spPr>
          <a:xfrm rot="10800000">
            <a:off x="11888435"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2D2A5C0D-A278-FF13-5B62-10CDE3DF78C6}"/>
              </a:ext>
            </a:extLst>
          </p:cNvPr>
          <p:cNvSpPr/>
          <p:nvPr/>
        </p:nvSpPr>
        <p:spPr>
          <a:xfrm rot="10800000">
            <a:off x="11807845"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7F9E5B39-C7E1-54F3-DBDF-36B787CC7F73}"/>
              </a:ext>
            </a:extLst>
          </p:cNvPr>
          <p:cNvSpPr/>
          <p:nvPr/>
        </p:nvSpPr>
        <p:spPr>
          <a:xfrm rot="10800000">
            <a:off x="11808651"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FA9D271F-B562-0CC9-4211-312C20E53710}"/>
              </a:ext>
            </a:extLst>
          </p:cNvPr>
          <p:cNvSpPr/>
          <p:nvPr/>
        </p:nvSpPr>
        <p:spPr>
          <a:xfrm rot="10800000">
            <a:off x="11730373" y="663978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A38D4517-AA2B-94FE-4DAC-6953DD2E1334}"/>
              </a:ext>
            </a:extLst>
          </p:cNvPr>
          <p:cNvSpPr/>
          <p:nvPr/>
        </p:nvSpPr>
        <p:spPr>
          <a:xfrm rot="10800000">
            <a:off x="11650588"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7829A125-79CC-1357-8025-65C32666A227}"/>
              </a:ext>
            </a:extLst>
          </p:cNvPr>
          <p:cNvSpPr/>
          <p:nvPr/>
        </p:nvSpPr>
        <p:spPr>
          <a:xfrm rot="10800000">
            <a:off x="11570805"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A0546271-F426-52CC-E4F6-B98470AB3C04}"/>
              </a:ext>
            </a:extLst>
          </p:cNvPr>
          <p:cNvSpPr/>
          <p:nvPr/>
        </p:nvSpPr>
        <p:spPr>
          <a:xfrm rot="10800000">
            <a:off x="11968219" y="663978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9BE4CED6-62A6-A614-789C-FE0A8F8E2BF7}"/>
              </a:ext>
            </a:extLst>
          </p:cNvPr>
          <p:cNvSpPr/>
          <p:nvPr/>
        </p:nvSpPr>
        <p:spPr>
          <a:xfrm rot="10800000">
            <a:off x="11888434"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E81B7580-14F3-A3C0-6481-13BB156767B4}"/>
              </a:ext>
            </a:extLst>
          </p:cNvPr>
          <p:cNvSpPr/>
          <p:nvPr/>
        </p:nvSpPr>
        <p:spPr>
          <a:xfrm rot="10800000">
            <a:off x="11808652"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BE58578C-C63F-0527-1CAF-07EF1A8E3CEA}"/>
              </a:ext>
            </a:extLst>
          </p:cNvPr>
          <p:cNvSpPr/>
          <p:nvPr/>
        </p:nvSpPr>
        <p:spPr>
          <a:xfrm rot="10800000">
            <a:off x="11730372" y="64275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9C3CD6C8-8C85-3615-1037-1D986030099F}"/>
              </a:ext>
            </a:extLst>
          </p:cNvPr>
          <p:cNvSpPr/>
          <p:nvPr/>
        </p:nvSpPr>
        <p:spPr>
          <a:xfrm rot="10800000">
            <a:off x="11650588"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CA9120EB-8033-D46C-9377-8C9FD6913266}"/>
              </a:ext>
            </a:extLst>
          </p:cNvPr>
          <p:cNvSpPr/>
          <p:nvPr/>
        </p:nvSpPr>
        <p:spPr>
          <a:xfrm rot="10800000">
            <a:off x="11570805"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BDD0132A-1592-BF05-6FAE-19440029E9D4}"/>
              </a:ext>
            </a:extLst>
          </p:cNvPr>
          <p:cNvSpPr/>
          <p:nvPr/>
        </p:nvSpPr>
        <p:spPr>
          <a:xfrm rot="10800000">
            <a:off x="11968219" y="64275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B5858D43-B683-00C3-757D-06D7994081F1}"/>
              </a:ext>
            </a:extLst>
          </p:cNvPr>
          <p:cNvSpPr/>
          <p:nvPr/>
        </p:nvSpPr>
        <p:spPr>
          <a:xfrm rot="10800000">
            <a:off x="11888434"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Oval 71">
            <a:extLst>
              <a:ext uri="{FF2B5EF4-FFF2-40B4-BE49-F238E27FC236}">
                <a16:creationId xmlns:a16="http://schemas.microsoft.com/office/drawing/2014/main" id="{A2E994A7-FDCB-607D-67CB-BE97C3B28778}"/>
              </a:ext>
            </a:extLst>
          </p:cNvPr>
          <p:cNvSpPr/>
          <p:nvPr/>
        </p:nvSpPr>
        <p:spPr>
          <a:xfrm rot="10800000">
            <a:off x="11808651" y="6428231"/>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0C45B3C3-3239-D880-9FC5-127B17428914}"/>
              </a:ext>
            </a:extLst>
          </p:cNvPr>
          <p:cNvSpPr/>
          <p:nvPr/>
        </p:nvSpPr>
        <p:spPr>
          <a:xfrm rot="10800000">
            <a:off x="11730373" y="65674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E842F654-668B-4C7F-0B65-822BFDFAF5B3}"/>
              </a:ext>
            </a:extLst>
          </p:cNvPr>
          <p:cNvSpPr/>
          <p:nvPr/>
        </p:nvSpPr>
        <p:spPr>
          <a:xfrm rot="10800000">
            <a:off x="11650589"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BB9709BC-CF66-6617-6C41-A374CB51B567}"/>
              </a:ext>
            </a:extLst>
          </p:cNvPr>
          <p:cNvSpPr/>
          <p:nvPr/>
        </p:nvSpPr>
        <p:spPr>
          <a:xfrm rot="10800000">
            <a:off x="11730373" y="64946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8E1729F6-1E80-1053-BF3B-E401856611A4}"/>
              </a:ext>
            </a:extLst>
          </p:cNvPr>
          <p:cNvSpPr/>
          <p:nvPr/>
        </p:nvSpPr>
        <p:spPr>
          <a:xfrm rot="10800000">
            <a:off x="11650589"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635611CE-E93E-7188-F911-B50C78B9506E}"/>
              </a:ext>
            </a:extLst>
          </p:cNvPr>
          <p:cNvSpPr/>
          <p:nvPr/>
        </p:nvSpPr>
        <p:spPr>
          <a:xfrm rot="10800000">
            <a:off x="11569999"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978541D6-1726-9516-FA70-A162D77B3B3B}"/>
              </a:ext>
            </a:extLst>
          </p:cNvPr>
          <p:cNvSpPr/>
          <p:nvPr/>
        </p:nvSpPr>
        <p:spPr>
          <a:xfrm rot="10800000">
            <a:off x="11570805"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F51D37DA-EB20-B7BC-62C9-6EF400229306}"/>
              </a:ext>
            </a:extLst>
          </p:cNvPr>
          <p:cNvSpPr/>
          <p:nvPr/>
        </p:nvSpPr>
        <p:spPr>
          <a:xfrm rot="10800000">
            <a:off x="11968219" y="65674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E9FCED72-C120-5DA4-1888-B80CBA5A6DFB}"/>
              </a:ext>
            </a:extLst>
          </p:cNvPr>
          <p:cNvSpPr/>
          <p:nvPr/>
        </p:nvSpPr>
        <p:spPr>
          <a:xfrm rot="10800000">
            <a:off x="11888435"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DF556682-6147-0815-0A67-4CC3820095A5}"/>
              </a:ext>
            </a:extLst>
          </p:cNvPr>
          <p:cNvSpPr/>
          <p:nvPr/>
        </p:nvSpPr>
        <p:spPr>
          <a:xfrm rot="10800000">
            <a:off x="11968219" y="649463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E430802A-0119-1611-B3A8-0BA45922626A}"/>
              </a:ext>
            </a:extLst>
          </p:cNvPr>
          <p:cNvSpPr/>
          <p:nvPr/>
        </p:nvSpPr>
        <p:spPr>
          <a:xfrm rot="10800000">
            <a:off x="11888435"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5133FB72-75E8-B4BE-A3F1-7AA056C7A783}"/>
              </a:ext>
            </a:extLst>
          </p:cNvPr>
          <p:cNvSpPr/>
          <p:nvPr/>
        </p:nvSpPr>
        <p:spPr>
          <a:xfrm rot="10800000">
            <a:off x="11807845" y="656880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381C6142-CB64-D08A-59C3-ECD4B3E49E5A}"/>
              </a:ext>
            </a:extLst>
          </p:cNvPr>
          <p:cNvSpPr/>
          <p:nvPr/>
        </p:nvSpPr>
        <p:spPr>
          <a:xfrm rot="10800000">
            <a:off x="11808651" y="649533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919F6B3B-1EA0-F59A-E460-288A263C2D6D}"/>
              </a:ext>
            </a:extLst>
          </p:cNvPr>
          <p:cNvSpPr/>
          <p:nvPr/>
        </p:nvSpPr>
        <p:spPr>
          <a:xfrm rot="10800000">
            <a:off x="11730373" y="663978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32CB1D20-2CA3-8688-6F43-03BA4B819F24}"/>
              </a:ext>
            </a:extLst>
          </p:cNvPr>
          <p:cNvSpPr/>
          <p:nvPr/>
        </p:nvSpPr>
        <p:spPr>
          <a:xfrm rot="10800000">
            <a:off x="11650588"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D02A00F4-66FF-314C-9522-1D6CCA3689D6}"/>
              </a:ext>
            </a:extLst>
          </p:cNvPr>
          <p:cNvSpPr/>
          <p:nvPr/>
        </p:nvSpPr>
        <p:spPr>
          <a:xfrm rot="10800000">
            <a:off x="11570805"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59B88740-AF3C-1C7C-A8C9-91EAF38C7934}"/>
              </a:ext>
            </a:extLst>
          </p:cNvPr>
          <p:cNvSpPr/>
          <p:nvPr/>
        </p:nvSpPr>
        <p:spPr>
          <a:xfrm rot="10800000">
            <a:off x="11968219" y="663978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55D324FB-9C67-DD04-F68A-D5934F781DEA}"/>
              </a:ext>
            </a:extLst>
          </p:cNvPr>
          <p:cNvSpPr/>
          <p:nvPr/>
        </p:nvSpPr>
        <p:spPr>
          <a:xfrm rot="10800000">
            <a:off x="11888434"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E3057F21-BBA5-9A1A-E1C9-CDE316358698}"/>
              </a:ext>
            </a:extLst>
          </p:cNvPr>
          <p:cNvSpPr/>
          <p:nvPr/>
        </p:nvSpPr>
        <p:spPr>
          <a:xfrm rot="10800000">
            <a:off x="11808652" y="664048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Arrow: Chevron 90">
            <a:extLst>
              <a:ext uri="{FF2B5EF4-FFF2-40B4-BE49-F238E27FC236}">
                <a16:creationId xmlns:a16="http://schemas.microsoft.com/office/drawing/2014/main" id="{20F7253F-B2B4-2AF9-37C2-7E8051F8749C}"/>
              </a:ext>
            </a:extLst>
          </p:cNvPr>
          <p:cNvSpPr/>
          <p:nvPr/>
        </p:nvSpPr>
        <p:spPr>
          <a:xfrm>
            <a:off x="163472" y="6562181"/>
            <a:ext cx="143623" cy="143623"/>
          </a:xfrm>
          <a:prstGeom prst="chevron">
            <a:avLst/>
          </a:prstGeom>
          <a:solidFill>
            <a:srgbClr val="3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Arrow: Chevron 91">
            <a:extLst>
              <a:ext uri="{FF2B5EF4-FFF2-40B4-BE49-F238E27FC236}">
                <a16:creationId xmlns:a16="http://schemas.microsoft.com/office/drawing/2014/main" id="{6D6DECE1-46DF-F5AD-DCD3-67A2AC56BA8A}"/>
              </a:ext>
            </a:extLst>
          </p:cNvPr>
          <p:cNvSpPr/>
          <p:nvPr/>
        </p:nvSpPr>
        <p:spPr>
          <a:xfrm>
            <a:off x="264853" y="6562181"/>
            <a:ext cx="143623" cy="143623"/>
          </a:xfrm>
          <a:prstGeom prst="chevron">
            <a:avLst/>
          </a:prstGeom>
          <a:solidFill>
            <a:srgbClr val="3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Arrow: Chevron 92">
            <a:extLst>
              <a:ext uri="{FF2B5EF4-FFF2-40B4-BE49-F238E27FC236}">
                <a16:creationId xmlns:a16="http://schemas.microsoft.com/office/drawing/2014/main" id="{76DE6EFA-C016-C8FB-DB62-D5C71A70B0E9}"/>
              </a:ext>
            </a:extLst>
          </p:cNvPr>
          <p:cNvSpPr/>
          <p:nvPr/>
        </p:nvSpPr>
        <p:spPr>
          <a:xfrm>
            <a:off x="366234" y="6562181"/>
            <a:ext cx="143623" cy="143623"/>
          </a:xfrm>
          <a:prstGeom prst="chevron">
            <a:avLst/>
          </a:prstGeom>
          <a:solidFill>
            <a:srgbClr val="3047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Google Shape;1429;p45">
            <a:extLst>
              <a:ext uri="{FF2B5EF4-FFF2-40B4-BE49-F238E27FC236}">
                <a16:creationId xmlns:a16="http://schemas.microsoft.com/office/drawing/2014/main" id="{05300CB9-095F-CD5A-22F3-2E2116AA6288}"/>
              </a:ext>
            </a:extLst>
          </p:cNvPr>
          <p:cNvSpPr/>
          <p:nvPr/>
        </p:nvSpPr>
        <p:spPr>
          <a:xfrm>
            <a:off x="5265135" y="5026837"/>
            <a:ext cx="1746406" cy="532769"/>
          </a:xfrm>
          <a:custGeom>
            <a:avLst/>
            <a:gdLst/>
            <a:ahLst/>
            <a:cxnLst/>
            <a:rect l="l" t="t" r="r" b="b"/>
            <a:pathLst>
              <a:path w="87309" h="26635" extrusionOk="0">
                <a:moveTo>
                  <a:pt x="87309" y="1001"/>
                </a:moveTo>
                <a:lnTo>
                  <a:pt x="86451" y="1"/>
                </a:lnTo>
                <a:cubicBezTo>
                  <a:pt x="76176" y="11085"/>
                  <a:pt x="61936" y="18443"/>
                  <a:pt x="46018" y="19801"/>
                </a:cubicBezTo>
                <a:lnTo>
                  <a:pt x="46018" y="14252"/>
                </a:lnTo>
                <a:lnTo>
                  <a:pt x="36267" y="19884"/>
                </a:lnTo>
                <a:cubicBezTo>
                  <a:pt x="22872" y="18943"/>
                  <a:pt x="10644" y="13776"/>
                  <a:pt x="893" y="5704"/>
                </a:cubicBezTo>
                <a:lnTo>
                  <a:pt x="0" y="6656"/>
                </a:lnTo>
                <a:cubicBezTo>
                  <a:pt x="10073" y="15026"/>
                  <a:pt x="22753" y="20348"/>
                  <a:pt x="36624" y="21218"/>
                </a:cubicBezTo>
                <a:lnTo>
                  <a:pt x="46018" y="26635"/>
                </a:lnTo>
                <a:lnTo>
                  <a:pt x="46018" y="21122"/>
                </a:lnTo>
                <a:cubicBezTo>
                  <a:pt x="62270" y="19753"/>
                  <a:pt x="76807" y="12276"/>
                  <a:pt x="87309" y="1001"/>
                </a:cubicBezTo>
                <a:close/>
              </a:path>
            </a:pathLst>
          </a:custGeom>
          <a:solidFill>
            <a:srgbClr val="89CBB5"/>
          </a:solidFill>
          <a:ln>
            <a:solidFill>
              <a:srgbClr val="89CBB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39;p45">
            <a:extLst>
              <a:ext uri="{FF2B5EF4-FFF2-40B4-BE49-F238E27FC236}">
                <a16:creationId xmlns:a16="http://schemas.microsoft.com/office/drawing/2014/main" id="{D4412941-D0BD-4488-227D-6EB5CDEE5E68}"/>
              </a:ext>
            </a:extLst>
          </p:cNvPr>
          <p:cNvSpPr/>
          <p:nvPr/>
        </p:nvSpPr>
        <p:spPr>
          <a:xfrm>
            <a:off x="5639914" y="3750606"/>
            <a:ext cx="887809" cy="887809"/>
          </a:xfrm>
          <a:custGeom>
            <a:avLst/>
            <a:gdLst/>
            <a:ahLst/>
            <a:cxnLst/>
            <a:rect l="l" t="t" r="r" b="b"/>
            <a:pathLst>
              <a:path w="53853" h="53853" extrusionOk="0">
                <a:moveTo>
                  <a:pt x="26921" y="0"/>
                </a:moveTo>
                <a:cubicBezTo>
                  <a:pt x="12050" y="0"/>
                  <a:pt x="1" y="12061"/>
                  <a:pt x="1" y="26932"/>
                </a:cubicBezTo>
                <a:cubicBezTo>
                  <a:pt x="1" y="41803"/>
                  <a:pt x="12050" y="53852"/>
                  <a:pt x="26921" y="53852"/>
                </a:cubicBezTo>
                <a:cubicBezTo>
                  <a:pt x="41792" y="53852"/>
                  <a:pt x="53853" y="41803"/>
                  <a:pt x="53853" y="26932"/>
                </a:cubicBezTo>
                <a:cubicBezTo>
                  <a:pt x="53853" y="12061"/>
                  <a:pt x="41792" y="0"/>
                  <a:pt x="26921" y="0"/>
                </a:cubicBezTo>
                <a:close/>
              </a:path>
            </a:pathLst>
          </a:custGeom>
          <a:solidFill>
            <a:schemeClr val="bg1">
              <a:lumMod val="95000"/>
            </a:schemeClr>
          </a:solidFill>
          <a:ln>
            <a:solidFill>
              <a:schemeClr val="bg1">
                <a:lumMod val="95000"/>
              </a:schemeClr>
            </a:solid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dirty="0"/>
          </a:p>
        </p:txBody>
      </p:sp>
      <p:sp>
        <p:nvSpPr>
          <p:cNvPr id="10" name="Google Shape;1441;p45">
            <a:extLst>
              <a:ext uri="{FF2B5EF4-FFF2-40B4-BE49-F238E27FC236}">
                <a16:creationId xmlns:a16="http://schemas.microsoft.com/office/drawing/2014/main" id="{2C77078C-DA01-53E5-43D1-4B52ABB88FE8}"/>
              </a:ext>
            </a:extLst>
          </p:cNvPr>
          <p:cNvSpPr/>
          <p:nvPr/>
        </p:nvSpPr>
        <p:spPr>
          <a:xfrm>
            <a:off x="4695893" y="3188852"/>
            <a:ext cx="597297" cy="1970995"/>
          </a:xfrm>
          <a:custGeom>
            <a:avLst/>
            <a:gdLst/>
            <a:ahLst/>
            <a:cxnLst/>
            <a:rect l="l" t="t" r="r" b="b"/>
            <a:pathLst>
              <a:path w="29861" h="98537" extrusionOk="0">
                <a:moveTo>
                  <a:pt x="6882" y="54769"/>
                </a:moveTo>
                <a:lnTo>
                  <a:pt x="12383" y="54769"/>
                </a:lnTo>
                <a:lnTo>
                  <a:pt x="6811" y="45101"/>
                </a:lnTo>
                <a:cubicBezTo>
                  <a:pt x="8037" y="27289"/>
                  <a:pt x="16776" y="11514"/>
                  <a:pt x="29861" y="905"/>
                </a:cubicBezTo>
                <a:lnTo>
                  <a:pt x="28920" y="0"/>
                </a:lnTo>
                <a:cubicBezTo>
                  <a:pt x="15562" y="10871"/>
                  <a:pt x="6680" y="27039"/>
                  <a:pt x="5489" y="45268"/>
                </a:cubicBezTo>
                <a:lnTo>
                  <a:pt x="0" y="54769"/>
                </a:lnTo>
                <a:lnTo>
                  <a:pt x="5572" y="54769"/>
                </a:lnTo>
                <a:cubicBezTo>
                  <a:pt x="7025" y="72331"/>
                  <a:pt x="15621" y="87892"/>
                  <a:pt x="28456" y="98536"/>
                </a:cubicBezTo>
                <a:lnTo>
                  <a:pt x="29349" y="97584"/>
                </a:lnTo>
                <a:cubicBezTo>
                  <a:pt x="16776" y="87178"/>
                  <a:pt x="8335" y="71962"/>
                  <a:pt x="6882" y="54769"/>
                </a:cubicBezTo>
                <a:close/>
              </a:path>
            </a:pathLst>
          </a:custGeom>
          <a:solidFill>
            <a:srgbClr val="89CBB5"/>
          </a:solidFill>
          <a:ln>
            <a:solidFill>
              <a:srgbClr val="89CBB5"/>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TextBox 101">
            <a:extLst>
              <a:ext uri="{FF2B5EF4-FFF2-40B4-BE49-F238E27FC236}">
                <a16:creationId xmlns:a16="http://schemas.microsoft.com/office/drawing/2014/main" id="{9C5D3A55-1FC4-E9EE-2D49-C197B05BE62D}"/>
              </a:ext>
            </a:extLst>
          </p:cNvPr>
          <p:cNvSpPr txBox="1"/>
          <p:nvPr/>
        </p:nvSpPr>
        <p:spPr>
          <a:xfrm flipH="1">
            <a:off x="7909431" y="2627421"/>
            <a:ext cx="2999868"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C2"/>
                </a:solidFill>
              </a:rPr>
              <a:t>Step-1 (Learning at  Home)</a:t>
            </a:r>
          </a:p>
        </p:txBody>
      </p:sp>
      <p:sp>
        <p:nvSpPr>
          <p:cNvPr id="28" name="TextBox 102">
            <a:extLst>
              <a:ext uri="{FF2B5EF4-FFF2-40B4-BE49-F238E27FC236}">
                <a16:creationId xmlns:a16="http://schemas.microsoft.com/office/drawing/2014/main" id="{5E1D980B-472E-8ACF-93C1-684A61FA8606}"/>
              </a:ext>
            </a:extLst>
          </p:cNvPr>
          <p:cNvSpPr txBox="1"/>
          <p:nvPr/>
        </p:nvSpPr>
        <p:spPr>
          <a:xfrm flipH="1">
            <a:off x="7909432" y="2930330"/>
            <a:ext cx="3792732"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Learning about TRACK begins at home. After providing initial information, interested patients will have an introductory phone call with TCF study staff to discuss TRACK and confirm eligibility, then have the option to fully consent via an online process.</a:t>
            </a:r>
          </a:p>
        </p:txBody>
      </p:sp>
      <p:sp>
        <p:nvSpPr>
          <p:cNvPr id="112" name="TextBox 101">
            <a:extLst>
              <a:ext uri="{FF2B5EF4-FFF2-40B4-BE49-F238E27FC236}">
                <a16:creationId xmlns:a16="http://schemas.microsoft.com/office/drawing/2014/main" id="{E774457C-9CF4-D9F1-B4EC-CA1E607F4797}"/>
              </a:ext>
            </a:extLst>
          </p:cNvPr>
          <p:cNvSpPr txBox="1"/>
          <p:nvPr/>
        </p:nvSpPr>
        <p:spPr>
          <a:xfrm flipH="1">
            <a:off x="7928682" y="4443022"/>
            <a:ext cx="3044117"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20C2"/>
                </a:solidFill>
              </a:rPr>
              <a:t>Step-2 (TCF Coordination)</a:t>
            </a:r>
          </a:p>
        </p:txBody>
      </p:sp>
      <p:sp>
        <p:nvSpPr>
          <p:cNvPr id="113" name="TextBox 102">
            <a:extLst>
              <a:ext uri="{FF2B5EF4-FFF2-40B4-BE49-F238E27FC236}">
                <a16:creationId xmlns:a16="http://schemas.microsoft.com/office/drawing/2014/main" id="{893CF12D-EFA6-5431-491C-F9FCE5FA723F}"/>
              </a:ext>
            </a:extLst>
          </p:cNvPr>
          <p:cNvSpPr txBox="1"/>
          <p:nvPr/>
        </p:nvSpPr>
        <p:spPr>
          <a:xfrm flipH="1">
            <a:off x="7928684" y="4745931"/>
            <a:ext cx="3698395"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TCF takes it from there. Once a patient enrolls, the TCF study team reaches out to treating institutions or medical offices to secure medical records and facilitate comprehensive genomic profiling (CGP) of tissue and blood.</a:t>
            </a:r>
          </a:p>
        </p:txBody>
      </p:sp>
      <p:sp>
        <p:nvSpPr>
          <p:cNvPr id="120" name="TextBox 101">
            <a:extLst>
              <a:ext uri="{FF2B5EF4-FFF2-40B4-BE49-F238E27FC236}">
                <a16:creationId xmlns:a16="http://schemas.microsoft.com/office/drawing/2014/main" id="{13EED1D9-A4E0-D154-BB10-5E38901C58D2}"/>
              </a:ext>
            </a:extLst>
          </p:cNvPr>
          <p:cNvSpPr txBox="1"/>
          <p:nvPr/>
        </p:nvSpPr>
        <p:spPr>
          <a:xfrm flipH="1">
            <a:off x="977900" y="2627421"/>
            <a:ext cx="3285416"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rgbClr val="0020C2"/>
                </a:solidFill>
              </a:rPr>
              <a:t>Step-4 (Ongoing Engagement</a:t>
            </a:r>
            <a:r>
              <a:rPr lang="en-US" sz="1600" b="1" dirty="0">
                <a:solidFill>
                  <a:srgbClr val="0020C2"/>
                </a:solidFill>
              </a:rPr>
              <a:t>)</a:t>
            </a:r>
          </a:p>
        </p:txBody>
      </p:sp>
      <p:sp>
        <p:nvSpPr>
          <p:cNvPr id="121" name="TextBox 102">
            <a:extLst>
              <a:ext uri="{FF2B5EF4-FFF2-40B4-BE49-F238E27FC236}">
                <a16:creationId xmlns:a16="http://schemas.microsoft.com/office/drawing/2014/main" id="{8618C0CD-6FF6-A80E-4314-516A92A1175D}"/>
              </a:ext>
            </a:extLst>
          </p:cNvPr>
          <p:cNvSpPr txBox="1"/>
          <p:nvPr/>
        </p:nvSpPr>
        <p:spPr>
          <a:xfrm flipH="1">
            <a:off x="307094" y="2930330"/>
            <a:ext cx="3956221"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Ongoing engagement. Over the year, the TCF team collects updated study-related medical information and asks patients to provide additional blood samples for repeated CGP to identify new alterations for potential treatment recommendations.</a:t>
            </a:r>
          </a:p>
        </p:txBody>
      </p:sp>
      <p:sp>
        <p:nvSpPr>
          <p:cNvPr id="118" name="TextBox 101">
            <a:extLst>
              <a:ext uri="{FF2B5EF4-FFF2-40B4-BE49-F238E27FC236}">
                <a16:creationId xmlns:a16="http://schemas.microsoft.com/office/drawing/2014/main" id="{6C119CD7-E8C3-9C5B-65E0-F1DA3628FA49}"/>
              </a:ext>
            </a:extLst>
          </p:cNvPr>
          <p:cNvSpPr txBox="1"/>
          <p:nvPr/>
        </p:nvSpPr>
        <p:spPr>
          <a:xfrm flipH="1">
            <a:off x="1219200" y="4443022"/>
            <a:ext cx="3044116"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b="1" dirty="0">
                <a:solidFill>
                  <a:srgbClr val="0020C2"/>
                </a:solidFill>
              </a:rPr>
              <a:t>Step-3 (Recommendations)</a:t>
            </a:r>
          </a:p>
        </p:txBody>
      </p:sp>
      <p:sp>
        <p:nvSpPr>
          <p:cNvPr id="119" name="TextBox 102">
            <a:extLst>
              <a:ext uri="{FF2B5EF4-FFF2-40B4-BE49-F238E27FC236}">
                <a16:creationId xmlns:a16="http://schemas.microsoft.com/office/drawing/2014/main" id="{B164924A-D09C-1EA1-DA90-048997307C2E}"/>
              </a:ext>
            </a:extLst>
          </p:cNvPr>
          <p:cNvSpPr txBox="1"/>
          <p:nvPr/>
        </p:nvSpPr>
        <p:spPr>
          <a:xfrm flipH="1">
            <a:off x="307094" y="4745931"/>
            <a:ext cx="3956221" cy="160043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dirty="0"/>
              <a:t>Recommendations provided. CGP reports on tissue and blood are returned to the TCF team and the patient’s physician. The TRACK Virtual Molecular </a:t>
            </a:r>
            <a:r>
              <a:rPr lang="en-US" sz="1400" dirty="0" err="1"/>
              <a:t>Tumour</a:t>
            </a:r>
            <a:r>
              <a:rPr lang="en-US" sz="1400" dirty="0"/>
              <a:t> Board, composed of leading rare cancer experts, reviews the data and provides treatment recommendations to the physician</a:t>
            </a:r>
            <a:r>
              <a:rPr lang="en-US" sz="1300" dirty="0"/>
              <a:t>.</a:t>
            </a:r>
          </a:p>
        </p:txBody>
      </p:sp>
      <p:sp>
        <p:nvSpPr>
          <p:cNvPr id="127" name="Rectangle 126">
            <a:extLst>
              <a:ext uri="{FF2B5EF4-FFF2-40B4-BE49-F238E27FC236}">
                <a16:creationId xmlns:a16="http://schemas.microsoft.com/office/drawing/2014/main" id="{621A9D33-A5C7-7DC7-2E2F-9CF84382286C}"/>
              </a:ext>
            </a:extLst>
          </p:cNvPr>
          <p:cNvSpPr/>
          <p:nvPr/>
        </p:nvSpPr>
        <p:spPr>
          <a:xfrm flipH="1">
            <a:off x="0" y="0"/>
            <a:ext cx="12192000" cy="1775999"/>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28" name="TextBox 127">
            <a:extLst>
              <a:ext uri="{FF2B5EF4-FFF2-40B4-BE49-F238E27FC236}">
                <a16:creationId xmlns:a16="http://schemas.microsoft.com/office/drawing/2014/main" id="{815B77D7-8AD1-55C7-F033-16056C4A689A}"/>
              </a:ext>
            </a:extLst>
          </p:cNvPr>
          <p:cNvSpPr txBox="1"/>
          <p:nvPr/>
        </p:nvSpPr>
        <p:spPr>
          <a:xfrm>
            <a:off x="3884967" y="626389"/>
            <a:ext cx="4422066" cy="523220"/>
          </a:xfrm>
          <a:prstGeom prst="rect">
            <a:avLst/>
          </a:prstGeom>
          <a:noFill/>
        </p:spPr>
        <p:txBody>
          <a:bodyPr wrap="square">
            <a:spAutoFit/>
          </a:bodyPr>
          <a:lstStyle/>
          <a:p>
            <a:pPr algn="ctr"/>
            <a:r>
              <a:rPr lang="en" sz="2800" b="1" dirty="0">
                <a:solidFill>
                  <a:schemeClr val="bg1"/>
                </a:solidFill>
              </a:rPr>
              <a:t>How TRACK Works?</a:t>
            </a:r>
            <a:endParaRPr lang="en-US" sz="2800" dirty="0">
              <a:solidFill>
                <a:schemeClr val="bg1"/>
              </a:solidFill>
            </a:endParaRPr>
          </a:p>
        </p:txBody>
      </p:sp>
      <p:sp>
        <p:nvSpPr>
          <p:cNvPr id="129" name="Rectangle 128">
            <a:extLst>
              <a:ext uri="{FF2B5EF4-FFF2-40B4-BE49-F238E27FC236}">
                <a16:creationId xmlns:a16="http://schemas.microsoft.com/office/drawing/2014/main" id="{18AEAD54-5A72-F251-8653-D3A13425AD79}"/>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0" name="Rectangle 129">
            <a:extLst>
              <a:ext uri="{FF2B5EF4-FFF2-40B4-BE49-F238E27FC236}">
                <a16:creationId xmlns:a16="http://schemas.microsoft.com/office/drawing/2014/main" id="{FA9DC960-2F4F-10E4-A87D-AC700D01CFA1}"/>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1" name="Rectangle 130">
            <a:extLst>
              <a:ext uri="{FF2B5EF4-FFF2-40B4-BE49-F238E27FC236}">
                <a16:creationId xmlns:a16="http://schemas.microsoft.com/office/drawing/2014/main" id="{2429C9CD-E874-8DEE-E68F-44241148FC81}"/>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2" name="Oval 131">
            <a:extLst>
              <a:ext uri="{FF2B5EF4-FFF2-40B4-BE49-F238E27FC236}">
                <a16:creationId xmlns:a16="http://schemas.microsoft.com/office/drawing/2014/main" id="{4DA352EB-5B6E-D618-FBC1-9D82E13F4FB8}"/>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 name="Oval 132">
            <a:extLst>
              <a:ext uri="{FF2B5EF4-FFF2-40B4-BE49-F238E27FC236}">
                <a16:creationId xmlns:a16="http://schemas.microsoft.com/office/drawing/2014/main" id="{60003920-2FA0-5EE3-87A0-0848278687AC}"/>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4" name="Oval 133">
            <a:extLst>
              <a:ext uri="{FF2B5EF4-FFF2-40B4-BE49-F238E27FC236}">
                <a16:creationId xmlns:a16="http://schemas.microsoft.com/office/drawing/2014/main" id="{A6483EE6-5265-FE57-7D80-E1B0E13B6C85}"/>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5" name="Oval 134">
            <a:extLst>
              <a:ext uri="{FF2B5EF4-FFF2-40B4-BE49-F238E27FC236}">
                <a16:creationId xmlns:a16="http://schemas.microsoft.com/office/drawing/2014/main" id="{6C3A7EDD-E18C-9D7F-C02B-CBB508BEFD2A}"/>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6" name="Oval 135">
            <a:extLst>
              <a:ext uri="{FF2B5EF4-FFF2-40B4-BE49-F238E27FC236}">
                <a16:creationId xmlns:a16="http://schemas.microsoft.com/office/drawing/2014/main" id="{DBDD16F0-23D5-DEAF-CFB5-98FA5557A20A}"/>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Oval 136">
            <a:extLst>
              <a:ext uri="{FF2B5EF4-FFF2-40B4-BE49-F238E27FC236}">
                <a16:creationId xmlns:a16="http://schemas.microsoft.com/office/drawing/2014/main" id="{9157AA8D-0660-D017-ECC0-E74D41C23297}"/>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8" name="Oval 137">
            <a:extLst>
              <a:ext uri="{FF2B5EF4-FFF2-40B4-BE49-F238E27FC236}">
                <a16:creationId xmlns:a16="http://schemas.microsoft.com/office/drawing/2014/main" id="{48CE5ADB-C770-C976-C060-598661E8DF06}"/>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26254538-F209-B5A4-EC8D-943340EFA139}"/>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C8718465-16D2-B6E4-024A-93EC5EEA8636}"/>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FB54B28A-D21F-3542-4DD6-D9C9A14ABD19}"/>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1CEA86FC-82B4-29FA-9CDC-57EA9F9DFE8F}"/>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741FD57B-E448-291C-1F2D-8BCD3A72823B}"/>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D9135CE9-101C-D48F-0B74-D68987E5460F}"/>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C6EE3617-F9B3-6482-5D4D-21435C7268C8}"/>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359974E2-AF3C-9DEB-9799-8483179EEE47}"/>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296C7ADE-5BA6-9E63-EE37-25673BDA82D3}"/>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39582F68-0668-4FAA-BF3E-17C5475AD0AB}"/>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79E50B97-D9F2-CC5D-083C-6EB81BC0E1F2}"/>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6495F1DA-1413-24F0-8179-A9FDE660FB13}"/>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AF7B62E6-C9AF-E5E5-3F0C-8DE5573AC3E9}"/>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6DD50C0C-CD1C-0596-9423-D881AF269939}"/>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178D9B26-6A26-16B4-470D-6D6E6A218C5A}"/>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34691720-CE9E-30D1-D76B-5139AE57AF6B}"/>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5499D4F1-70F6-6EE9-88B9-7C71604FBFF6}"/>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35DA6B9F-6FE0-4CAE-D484-7DDB02AFDB7D}"/>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E0B9ED25-D209-C43C-E4E0-90858FBB68F6}"/>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E38382A0-64D6-8A42-56F2-EBECBF0AC709}"/>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473BE49D-89A9-A4B7-4FE6-868C45D664E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D681E0CF-0A65-56DF-7FAB-E93EC18AE8E5}"/>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C487BCF9-E064-6563-31BC-C52E484C0A7F}"/>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Oval 161">
            <a:extLst>
              <a:ext uri="{FF2B5EF4-FFF2-40B4-BE49-F238E27FC236}">
                <a16:creationId xmlns:a16="http://schemas.microsoft.com/office/drawing/2014/main" id="{1262775B-0911-96D6-3E41-B398797DCC70}"/>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3" name="Oval 162">
            <a:extLst>
              <a:ext uri="{FF2B5EF4-FFF2-40B4-BE49-F238E27FC236}">
                <a16:creationId xmlns:a16="http://schemas.microsoft.com/office/drawing/2014/main" id="{94F61B3A-3E54-B540-718C-04C6F5600121}"/>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4" name="Oval 163">
            <a:extLst>
              <a:ext uri="{FF2B5EF4-FFF2-40B4-BE49-F238E27FC236}">
                <a16:creationId xmlns:a16="http://schemas.microsoft.com/office/drawing/2014/main" id="{62619F54-C787-3EA5-2969-73BD9B917741}"/>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A6BF19D0-BF0B-0D0B-03C9-7C5B8C3F59BF}"/>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F682C2D6-CD42-47EB-3CDD-3987FC014FC8}"/>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7" name="Oval 166">
            <a:extLst>
              <a:ext uri="{FF2B5EF4-FFF2-40B4-BE49-F238E27FC236}">
                <a16:creationId xmlns:a16="http://schemas.microsoft.com/office/drawing/2014/main" id="{35B4E796-C665-3172-0706-44EF561E8637}"/>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8" name="Oval 167">
            <a:extLst>
              <a:ext uri="{FF2B5EF4-FFF2-40B4-BE49-F238E27FC236}">
                <a16:creationId xmlns:a16="http://schemas.microsoft.com/office/drawing/2014/main" id="{D845D4DC-A312-6045-DB97-86A1569CB576}"/>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9" name="Oval 168">
            <a:extLst>
              <a:ext uri="{FF2B5EF4-FFF2-40B4-BE49-F238E27FC236}">
                <a16:creationId xmlns:a16="http://schemas.microsoft.com/office/drawing/2014/main" id="{31F9DDBE-2AC4-D4A7-7F70-5366AE653138}"/>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2A59B301-250E-5AEE-9A54-3AFE327B8583}"/>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7EE64576-047B-8FAA-4BB8-C4D71D505F59}"/>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Oval 171">
            <a:extLst>
              <a:ext uri="{FF2B5EF4-FFF2-40B4-BE49-F238E27FC236}">
                <a16:creationId xmlns:a16="http://schemas.microsoft.com/office/drawing/2014/main" id="{62C49E92-65C5-41BF-135C-A65C2168CF66}"/>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3" name="Oval 172">
            <a:extLst>
              <a:ext uri="{FF2B5EF4-FFF2-40B4-BE49-F238E27FC236}">
                <a16:creationId xmlns:a16="http://schemas.microsoft.com/office/drawing/2014/main" id="{56C000BD-4F95-D97B-6F1C-0025845968A3}"/>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FD5B3FCB-4CF6-ADAE-54E0-252DF5A26EC5}"/>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B111108D-416A-1A97-D12E-9BCB59285A55}"/>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31EE9438-5223-982C-173E-9ED5E722F996}"/>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B227E18A-BCAA-B00D-0D20-F7C357DBA1DD}"/>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2DFA00FB-F613-1464-D3C4-63886B516DC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8193E902-E0BA-CD01-1977-8AD7931E5A5C}"/>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87" name="Group 186">
            <a:extLst>
              <a:ext uri="{FF2B5EF4-FFF2-40B4-BE49-F238E27FC236}">
                <a16:creationId xmlns:a16="http://schemas.microsoft.com/office/drawing/2014/main" id="{9C8E1D83-C6E5-34F7-56AE-1AF3655CD74A}"/>
              </a:ext>
            </a:extLst>
          </p:cNvPr>
          <p:cNvGrpSpPr/>
          <p:nvPr/>
        </p:nvGrpSpPr>
        <p:grpSpPr>
          <a:xfrm>
            <a:off x="5839558" y="4487383"/>
            <a:ext cx="1643513" cy="1111724"/>
            <a:chOff x="5839558" y="4487383"/>
            <a:chExt cx="1643513" cy="1111724"/>
          </a:xfrm>
        </p:grpSpPr>
        <p:sp>
          <p:nvSpPr>
            <p:cNvPr id="6" name="Google Shape;1430;p45">
              <a:extLst>
                <a:ext uri="{FF2B5EF4-FFF2-40B4-BE49-F238E27FC236}">
                  <a16:creationId xmlns:a16="http://schemas.microsoft.com/office/drawing/2014/main" id="{45AE053D-5BC5-23B1-CD91-0A3810EDCD08}"/>
                </a:ext>
              </a:extLst>
            </p:cNvPr>
            <p:cNvSpPr/>
            <p:nvPr/>
          </p:nvSpPr>
          <p:spPr>
            <a:xfrm>
              <a:off x="5839558" y="4487383"/>
              <a:ext cx="1643513" cy="1111724"/>
            </a:xfrm>
            <a:custGeom>
              <a:avLst/>
              <a:gdLst/>
              <a:ahLst/>
              <a:cxnLst/>
              <a:rect l="l" t="t" r="r" b="b"/>
              <a:pathLst>
                <a:path w="82165" h="55579" extrusionOk="0">
                  <a:moveTo>
                    <a:pt x="54376" y="0"/>
                  </a:moveTo>
                  <a:cubicBezTo>
                    <a:pt x="41291" y="0"/>
                    <a:pt x="30325" y="9049"/>
                    <a:pt x="27372" y="21217"/>
                  </a:cubicBezTo>
                  <a:cubicBezTo>
                    <a:pt x="26265" y="24777"/>
                    <a:pt x="22967" y="27372"/>
                    <a:pt x="19038" y="27372"/>
                  </a:cubicBezTo>
                  <a:cubicBezTo>
                    <a:pt x="16240" y="27372"/>
                    <a:pt x="13764" y="26051"/>
                    <a:pt x="12168" y="24003"/>
                  </a:cubicBezTo>
                  <a:cubicBezTo>
                    <a:pt x="10966" y="22265"/>
                    <a:pt x="8954" y="21122"/>
                    <a:pt x="6679" y="21122"/>
                  </a:cubicBezTo>
                  <a:cubicBezTo>
                    <a:pt x="2988" y="21122"/>
                    <a:pt x="0" y="24110"/>
                    <a:pt x="0" y="27801"/>
                  </a:cubicBezTo>
                  <a:cubicBezTo>
                    <a:pt x="0" y="31480"/>
                    <a:pt x="2988" y="34469"/>
                    <a:pt x="6679" y="34469"/>
                  </a:cubicBezTo>
                  <a:cubicBezTo>
                    <a:pt x="8954" y="34469"/>
                    <a:pt x="10966" y="33326"/>
                    <a:pt x="12168" y="31587"/>
                  </a:cubicBezTo>
                  <a:cubicBezTo>
                    <a:pt x="13764" y="29539"/>
                    <a:pt x="16240" y="28218"/>
                    <a:pt x="19038" y="28206"/>
                  </a:cubicBezTo>
                  <a:cubicBezTo>
                    <a:pt x="22955" y="28206"/>
                    <a:pt x="26265" y="30801"/>
                    <a:pt x="27372" y="34361"/>
                  </a:cubicBezTo>
                  <a:cubicBezTo>
                    <a:pt x="30325" y="46542"/>
                    <a:pt x="41291" y="55578"/>
                    <a:pt x="54376" y="55578"/>
                  </a:cubicBezTo>
                  <a:cubicBezTo>
                    <a:pt x="54383" y="55578"/>
                    <a:pt x="54391" y="55578"/>
                    <a:pt x="54398" y="55578"/>
                  </a:cubicBezTo>
                  <a:cubicBezTo>
                    <a:pt x="69735" y="55578"/>
                    <a:pt x="82165" y="43141"/>
                    <a:pt x="82165" y="27801"/>
                  </a:cubicBezTo>
                  <a:cubicBezTo>
                    <a:pt x="82165" y="12442"/>
                    <a:pt x="69723" y="0"/>
                    <a:pt x="54376" y="0"/>
                  </a:cubicBezTo>
                  <a:close/>
                </a:path>
              </a:pathLst>
            </a:custGeom>
            <a:solidFill>
              <a:srgbClr val="002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31;p45">
              <a:extLst>
                <a:ext uri="{FF2B5EF4-FFF2-40B4-BE49-F238E27FC236}">
                  <a16:creationId xmlns:a16="http://schemas.microsoft.com/office/drawing/2014/main" id="{4477DA1C-72D4-1F49-1EE6-1567F457252E}"/>
                </a:ext>
              </a:extLst>
            </p:cNvPr>
            <p:cNvSpPr/>
            <p:nvPr/>
          </p:nvSpPr>
          <p:spPr>
            <a:xfrm>
              <a:off x="5884628" y="4956341"/>
              <a:ext cx="174102" cy="174102"/>
            </a:xfrm>
            <a:custGeom>
              <a:avLst/>
              <a:gdLst/>
              <a:ahLst/>
              <a:cxnLst/>
              <a:rect l="l" t="t" r="r" b="b"/>
              <a:pathLst>
                <a:path w="8704" h="8704" extrusionOk="0">
                  <a:moveTo>
                    <a:pt x="8704" y="4346"/>
                  </a:moveTo>
                  <a:cubicBezTo>
                    <a:pt x="8704" y="6751"/>
                    <a:pt x="6751" y="8704"/>
                    <a:pt x="4346" y="8704"/>
                  </a:cubicBezTo>
                  <a:cubicBezTo>
                    <a:pt x="1941" y="8704"/>
                    <a:pt x="0" y="6751"/>
                    <a:pt x="0" y="4346"/>
                  </a:cubicBezTo>
                  <a:cubicBezTo>
                    <a:pt x="0" y="1941"/>
                    <a:pt x="1941" y="0"/>
                    <a:pt x="4346" y="0"/>
                  </a:cubicBezTo>
                  <a:cubicBezTo>
                    <a:pt x="6751" y="0"/>
                    <a:pt x="8704" y="1941"/>
                    <a:pt x="8704" y="43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32;p45">
              <a:extLst>
                <a:ext uri="{FF2B5EF4-FFF2-40B4-BE49-F238E27FC236}">
                  <a16:creationId xmlns:a16="http://schemas.microsoft.com/office/drawing/2014/main" id="{A62FB232-930C-3789-AF26-24F954416EE1}"/>
                </a:ext>
              </a:extLst>
            </p:cNvPr>
            <p:cNvSpPr/>
            <p:nvPr/>
          </p:nvSpPr>
          <p:spPr>
            <a:xfrm>
              <a:off x="6527707" y="4643615"/>
              <a:ext cx="818546" cy="818566"/>
            </a:xfrm>
            <a:custGeom>
              <a:avLst/>
              <a:gdLst/>
              <a:ahLst/>
              <a:cxnLst/>
              <a:rect l="l" t="t" r="r" b="b"/>
              <a:pathLst>
                <a:path w="40922" h="40923" extrusionOk="0">
                  <a:moveTo>
                    <a:pt x="40922" y="20455"/>
                  </a:moveTo>
                  <a:cubicBezTo>
                    <a:pt x="40922" y="31754"/>
                    <a:pt x="31766" y="40922"/>
                    <a:pt x="20455" y="40922"/>
                  </a:cubicBezTo>
                  <a:cubicBezTo>
                    <a:pt x="9156" y="40922"/>
                    <a:pt x="0" y="31754"/>
                    <a:pt x="0" y="20455"/>
                  </a:cubicBezTo>
                  <a:cubicBezTo>
                    <a:pt x="0" y="9156"/>
                    <a:pt x="9156" y="1"/>
                    <a:pt x="20455" y="1"/>
                  </a:cubicBezTo>
                  <a:cubicBezTo>
                    <a:pt x="31766" y="1"/>
                    <a:pt x="40922" y="9156"/>
                    <a:pt x="40922" y="204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raphic 181" descr="Projector screen with solid fill">
              <a:extLst>
                <a:ext uri="{FF2B5EF4-FFF2-40B4-BE49-F238E27FC236}">
                  <a16:creationId xmlns:a16="http://schemas.microsoft.com/office/drawing/2014/main" id="{7D6434CC-1F8D-B821-03FB-45D7255A227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712952" y="4828870"/>
              <a:ext cx="448056" cy="448056"/>
            </a:xfrm>
            <a:prstGeom prst="rect">
              <a:avLst/>
            </a:prstGeom>
          </p:spPr>
        </p:pic>
      </p:grpSp>
      <p:grpSp>
        <p:nvGrpSpPr>
          <p:cNvPr id="189" name="Group 188">
            <a:extLst>
              <a:ext uri="{FF2B5EF4-FFF2-40B4-BE49-F238E27FC236}">
                <a16:creationId xmlns:a16="http://schemas.microsoft.com/office/drawing/2014/main" id="{8C8160A3-CA29-81E3-B068-910AB966FAFA}"/>
              </a:ext>
            </a:extLst>
          </p:cNvPr>
          <p:cNvGrpSpPr/>
          <p:nvPr/>
        </p:nvGrpSpPr>
        <p:grpSpPr>
          <a:xfrm>
            <a:off x="4689631" y="3955771"/>
            <a:ext cx="1111724" cy="1643293"/>
            <a:chOff x="4689631" y="3955771"/>
            <a:chExt cx="1111724" cy="1643293"/>
          </a:xfrm>
        </p:grpSpPr>
        <p:sp>
          <p:nvSpPr>
            <p:cNvPr id="11" name="Google Shape;1442;p45">
              <a:extLst>
                <a:ext uri="{FF2B5EF4-FFF2-40B4-BE49-F238E27FC236}">
                  <a16:creationId xmlns:a16="http://schemas.microsoft.com/office/drawing/2014/main" id="{8A18ED97-46F0-866A-BF69-7022E9B3F537}"/>
                </a:ext>
              </a:extLst>
            </p:cNvPr>
            <p:cNvSpPr/>
            <p:nvPr/>
          </p:nvSpPr>
          <p:spPr>
            <a:xfrm>
              <a:off x="4689631" y="3955771"/>
              <a:ext cx="1111724" cy="1643293"/>
            </a:xfrm>
            <a:custGeom>
              <a:avLst/>
              <a:gdLst/>
              <a:ahLst/>
              <a:cxnLst/>
              <a:rect l="l" t="t" r="r" b="b"/>
              <a:pathLst>
                <a:path w="55579" h="82154" extrusionOk="0">
                  <a:moveTo>
                    <a:pt x="27790" y="0"/>
                  </a:moveTo>
                  <a:cubicBezTo>
                    <a:pt x="24099" y="0"/>
                    <a:pt x="21110" y="2989"/>
                    <a:pt x="21110" y="6680"/>
                  </a:cubicBezTo>
                  <a:cubicBezTo>
                    <a:pt x="21110" y="8954"/>
                    <a:pt x="22253" y="10954"/>
                    <a:pt x="23992" y="12169"/>
                  </a:cubicBezTo>
                  <a:cubicBezTo>
                    <a:pt x="26052" y="13764"/>
                    <a:pt x="27373" y="16240"/>
                    <a:pt x="27373" y="19038"/>
                  </a:cubicBezTo>
                  <a:cubicBezTo>
                    <a:pt x="27373" y="22956"/>
                    <a:pt x="24789" y="26266"/>
                    <a:pt x="21229" y="27373"/>
                  </a:cubicBezTo>
                  <a:cubicBezTo>
                    <a:pt x="9049" y="30314"/>
                    <a:pt x="1" y="41279"/>
                    <a:pt x="1" y="54376"/>
                  </a:cubicBezTo>
                  <a:cubicBezTo>
                    <a:pt x="1" y="69711"/>
                    <a:pt x="12443" y="82153"/>
                    <a:pt x="27790" y="82153"/>
                  </a:cubicBezTo>
                  <a:cubicBezTo>
                    <a:pt x="27797" y="82153"/>
                    <a:pt x="27804" y="82153"/>
                    <a:pt x="27812" y="82153"/>
                  </a:cubicBezTo>
                  <a:cubicBezTo>
                    <a:pt x="43149" y="82153"/>
                    <a:pt x="55579" y="69716"/>
                    <a:pt x="55579" y="54376"/>
                  </a:cubicBezTo>
                  <a:cubicBezTo>
                    <a:pt x="55579" y="41291"/>
                    <a:pt x="46542" y="30326"/>
                    <a:pt x="34362" y="27373"/>
                  </a:cubicBezTo>
                  <a:cubicBezTo>
                    <a:pt x="30802" y="26266"/>
                    <a:pt x="28218" y="22956"/>
                    <a:pt x="28218" y="19038"/>
                  </a:cubicBezTo>
                  <a:cubicBezTo>
                    <a:pt x="28218" y="16240"/>
                    <a:pt x="29540" y="13764"/>
                    <a:pt x="31576" y="12169"/>
                  </a:cubicBezTo>
                  <a:cubicBezTo>
                    <a:pt x="33326" y="10954"/>
                    <a:pt x="34469" y="8954"/>
                    <a:pt x="34469" y="6680"/>
                  </a:cubicBezTo>
                  <a:cubicBezTo>
                    <a:pt x="34469" y="2989"/>
                    <a:pt x="31469" y="0"/>
                    <a:pt x="27790" y="0"/>
                  </a:cubicBezTo>
                  <a:close/>
                </a:path>
              </a:pathLst>
            </a:custGeom>
            <a:solidFill>
              <a:srgbClr val="002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3;p45">
              <a:extLst>
                <a:ext uri="{FF2B5EF4-FFF2-40B4-BE49-F238E27FC236}">
                  <a16:creationId xmlns:a16="http://schemas.microsoft.com/office/drawing/2014/main" id="{83762D4B-1086-E7C1-1C8D-59BB3E1D02EC}"/>
                </a:ext>
              </a:extLst>
            </p:cNvPr>
            <p:cNvSpPr/>
            <p:nvPr/>
          </p:nvSpPr>
          <p:spPr>
            <a:xfrm>
              <a:off x="5155812" y="4004122"/>
              <a:ext cx="174342" cy="174102"/>
            </a:xfrm>
            <a:custGeom>
              <a:avLst/>
              <a:gdLst/>
              <a:ahLst/>
              <a:cxnLst/>
              <a:rect l="l" t="t" r="r" b="b"/>
              <a:pathLst>
                <a:path w="8716" h="8704" extrusionOk="0">
                  <a:moveTo>
                    <a:pt x="8716" y="4346"/>
                  </a:moveTo>
                  <a:cubicBezTo>
                    <a:pt x="8716" y="6751"/>
                    <a:pt x="6763" y="8704"/>
                    <a:pt x="4358" y="8704"/>
                  </a:cubicBezTo>
                  <a:cubicBezTo>
                    <a:pt x="1953" y="8704"/>
                    <a:pt x="0" y="6751"/>
                    <a:pt x="0" y="4346"/>
                  </a:cubicBezTo>
                  <a:cubicBezTo>
                    <a:pt x="0" y="1941"/>
                    <a:pt x="1953" y="0"/>
                    <a:pt x="4358" y="0"/>
                  </a:cubicBezTo>
                  <a:cubicBezTo>
                    <a:pt x="6763" y="0"/>
                    <a:pt x="8716" y="1941"/>
                    <a:pt x="8716" y="43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44;p45">
              <a:extLst>
                <a:ext uri="{FF2B5EF4-FFF2-40B4-BE49-F238E27FC236}">
                  <a16:creationId xmlns:a16="http://schemas.microsoft.com/office/drawing/2014/main" id="{75B26988-437D-F2A1-C8FD-EF52F3B88902}"/>
                </a:ext>
              </a:extLst>
            </p:cNvPr>
            <p:cNvSpPr/>
            <p:nvPr/>
          </p:nvSpPr>
          <p:spPr>
            <a:xfrm>
              <a:off x="4834097" y="4643615"/>
              <a:ext cx="818806" cy="818566"/>
            </a:xfrm>
            <a:custGeom>
              <a:avLst/>
              <a:gdLst/>
              <a:ahLst/>
              <a:cxnLst/>
              <a:rect l="l" t="t" r="r" b="b"/>
              <a:pathLst>
                <a:path w="40935" h="40923" extrusionOk="0">
                  <a:moveTo>
                    <a:pt x="40935" y="20455"/>
                  </a:moveTo>
                  <a:cubicBezTo>
                    <a:pt x="40935" y="31754"/>
                    <a:pt x="31767" y="40922"/>
                    <a:pt x="20468" y="40922"/>
                  </a:cubicBezTo>
                  <a:cubicBezTo>
                    <a:pt x="9169" y="40922"/>
                    <a:pt x="1" y="31754"/>
                    <a:pt x="1" y="20455"/>
                  </a:cubicBezTo>
                  <a:cubicBezTo>
                    <a:pt x="1" y="9156"/>
                    <a:pt x="9169" y="1"/>
                    <a:pt x="20468" y="1"/>
                  </a:cubicBezTo>
                  <a:cubicBezTo>
                    <a:pt x="31767" y="1"/>
                    <a:pt x="40935" y="9156"/>
                    <a:pt x="40935" y="2045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raphic 182" descr="List with solid fill">
              <a:extLst>
                <a:ext uri="{FF2B5EF4-FFF2-40B4-BE49-F238E27FC236}">
                  <a16:creationId xmlns:a16="http://schemas.microsoft.com/office/drawing/2014/main" id="{E27A1182-BAA3-1866-2C5D-2C740F3E1F2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5019472" y="4828870"/>
              <a:ext cx="448056" cy="448056"/>
            </a:xfrm>
            <a:prstGeom prst="rect">
              <a:avLst/>
            </a:prstGeom>
          </p:spPr>
        </p:pic>
      </p:grpSp>
      <p:grpSp>
        <p:nvGrpSpPr>
          <p:cNvPr id="188" name="Group 187">
            <a:extLst>
              <a:ext uri="{FF2B5EF4-FFF2-40B4-BE49-F238E27FC236}">
                <a16:creationId xmlns:a16="http://schemas.microsoft.com/office/drawing/2014/main" id="{4D302382-A341-F8BF-B579-4B2BC7144DFC}"/>
              </a:ext>
            </a:extLst>
          </p:cNvPr>
          <p:cNvGrpSpPr/>
          <p:nvPr/>
        </p:nvGrpSpPr>
        <p:grpSpPr>
          <a:xfrm>
            <a:off x="4689632" y="2789908"/>
            <a:ext cx="1643294" cy="1111724"/>
            <a:chOff x="4689632" y="2789908"/>
            <a:chExt cx="1643294" cy="1111724"/>
          </a:xfrm>
        </p:grpSpPr>
        <p:sp>
          <p:nvSpPr>
            <p:cNvPr id="17" name="Google Shape;1453;p45">
              <a:extLst>
                <a:ext uri="{FF2B5EF4-FFF2-40B4-BE49-F238E27FC236}">
                  <a16:creationId xmlns:a16="http://schemas.microsoft.com/office/drawing/2014/main" id="{73143014-30FC-A8D6-FCEB-CA3253BE304E}"/>
                </a:ext>
              </a:extLst>
            </p:cNvPr>
            <p:cNvSpPr/>
            <p:nvPr/>
          </p:nvSpPr>
          <p:spPr>
            <a:xfrm>
              <a:off x="4689632" y="2789908"/>
              <a:ext cx="1643294" cy="1111724"/>
            </a:xfrm>
            <a:custGeom>
              <a:avLst/>
              <a:gdLst/>
              <a:ahLst/>
              <a:cxnLst/>
              <a:rect l="l" t="t" r="r" b="b"/>
              <a:pathLst>
                <a:path w="82154" h="55579" extrusionOk="0">
                  <a:moveTo>
                    <a:pt x="27790" y="0"/>
                  </a:moveTo>
                  <a:cubicBezTo>
                    <a:pt x="12443" y="0"/>
                    <a:pt x="1" y="12442"/>
                    <a:pt x="1" y="27790"/>
                  </a:cubicBezTo>
                  <a:cubicBezTo>
                    <a:pt x="1" y="43137"/>
                    <a:pt x="12443" y="55579"/>
                    <a:pt x="27790" y="55579"/>
                  </a:cubicBezTo>
                  <a:cubicBezTo>
                    <a:pt x="40875" y="55579"/>
                    <a:pt x="51829" y="46542"/>
                    <a:pt x="54793" y="34362"/>
                  </a:cubicBezTo>
                  <a:cubicBezTo>
                    <a:pt x="55889" y="30802"/>
                    <a:pt x="59199" y="28218"/>
                    <a:pt x="63116" y="28218"/>
                  </a:cubicBezTo>
                  <a:cubicBezTo>
                    <a:pt x="65914" y="28218"/>
                    <a:pt x="68402" y="29540"/>
                    <a:pt x="69997" y="31576"/>
                  </a:cubicBezTo>
                  <a:cubicBezTo>
                    <a:pt x="71200" y="33326"/>
                    <a:pt x="73212" y="34457"/>
                    <a:pt x="75486" y="34457"/>
                  </a:cubicBezTo>
                  <a:cubicBezTo>
                    <a:pt x="79165" y="34457"/>
                    <a:pt x="82154" y="31469"/>
                    <a:pt x="82154" y="27790"/>
                  </a:cubicBezTo>
                  <a:cubicBezTo>
                    <a:pt x="82154" y="24099"/>
                    <a:pt x="79165" y="21110"/>
                    <a:pt x="75486" y="21110"/>
                  </a:cubicBezTo>
                  <a:cubicBezTo>
                    <a:pt x="73212" y="21110"/>
                    <a:pt x="71200" y="22253"/>
                    <a:pt x="69997" y="23991"/>
                  </a:cubicBezTo>
                  <a:cubicBezTo>
                    <a:pt x="68402" y="26051"/>
                    <a:pt x="65926" y="27373"/>
                    <a:pt x="63116" y="27373"/>
                  </a:cubicBezTo>
                  <a:cubicBezTo>
                    <a:pt x="59199" y="27373"/>
                    <a:pt x="55900" y="24789"/>
                    <a:pt x="54793" y="21229"/>
                  </a:cubicBezTo>
                  <a:cubicBezTo>
                    <a:pt x="51840" y="9049"/>
                    <a:pt x="40875" y="0"/>
                    <a:pt x="27790" y="0"/>
                  </a:cubicBezTo>
                  <a:close/>
                </a:path>
              </a:pathLst>
            </a:custGeom>
            <a:solidFill>
              <a:srgbClr val="0020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4;p45">
              <a:extLst>
                <a:ext uri="{FF2B5EF4-FFF2-40B4-BE49-F238E27FC236}">
                  <a16:creationId xmlns:a16="http://schemas.microsoft.com/office/drawing/2014/main" id="{9AAF950F-5D06-12E3-0699-FBC86061DB79}"/>
                </a:ext>
              </a:extLst>
            </p:cNvPr>
            <p:cNvSpPr/>
            <p:nvPr/>
          </p:nvSpPr>
          <p:spPr>
            <a:xfrm>
              <a:off x="4833544" y="2936379"/>
              <a:ext cx="818806" cy="818806"/>
            </a:xfrm>
            <a:custGeom>
              <a:avLst/>
              <a:gdLst/>
              <a:ahLst/>
              <a:cxnLst/>
              <a:rect l="l" t="t" r="r" b="b"/>
              <a:pathLst>
                <a:path w="40935" h="40935" extrusionOk="0">
                  <a:moveTo>
                    <a:pt x="40935" y="20468"/>
                  </a:moveTo>
                  <a:cubicBezTo>
                    <a:pt x="40935" y="31767"/>
                    <a:pt x="31767" y="40934"/>
                    <a:pt x="20468" y="40934"/>
                  </a:cubicBezTo>
                  <a:cubicBezTo>
                    <a:pt x="9169" y="40934"/>
                    <a:pt x="1" y="31767"/>
                    <a:pt x="1" y="20468"/>
                  </a:cubicBezTo>
                  <a:cubicBezTo>
                    <a:pt x="1" y="9169"/>
                    <a:pt x="9169" y="1"/>
                    <a:pt x="20468" y="1"/>
                  </a:cubicBezTo>
                  <a:cubicBezTo>
                    <a:pt x="31767" y="1"/>
                    <a:pt x="40935" y="9169"/>
                    <a:pt x="40935" y="2046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5;p45">
              <a:extLst>
                <a:ext uri="{FF2B5EF4-FFF2-40B4-BE49-F238E27FC236}">
                  <a16:creationId xmlns:a16="http://schemas.microsoft.com/office/drawing/2014/main" id="{97F2C2F2-B96B-87F2-972F-20D03048FF92}"/>
                </a:ext>
              </a:extLst>
            </p:cNvPr>
            <p:cNvSpPr/>
            <p:nvPr/>
          </p:nvSpPr>
          <p:spPr>
            <a:xfrm>
              <a:off x="6112078" y="3258627"/>
              <a:ext cx="174363" cy="174363"/>
            </a:xfrm>
            <a:custGeom>
              <a:avLst/>
              <a:gdLst/>
              <a:ahLst/>
              <a:cxnLst/>
              <a:rect l="l" t="t" r="r" b="b"/>
              <a:pathLst>
                <a:path w="8717" h="8717" extrusionOk="0">
                  <a:moveTo>
                    <a:pt x="8716" y="4359"/>
                  </a:moveTo>
                  <a:cubicBezTo>
                    <a:pt x="8716" y="6764"/>
                    <a:pt x="6763" y="8716"/>
                    <a:pt x="4358" y="8716"/>
                  </a:cubicBezTo>
                  <a:cubicBezTo>
                    <a:pt x="1953" y="8716"/>
                    <a:pt x="1" y="6764"/>
                    <a:pt x="1" y="4359"/>
                  </a:cubicBezTo>
                  <a:cubicBezTo>
                    <a:pt x="1" y="1953"/>
                    <a:pt x="1953" y="1"/>
                    <a:pt x="4358" y="1"/>
                  </a:cubicBezTo>
                  <a:cubicBezTo>
                    <a:pt x="6763" y="1"/>
                    <a:pt x="8716" y="1953"/>
                    <a:pt x="8716" y="435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raphic 183" descr="Daily calendar with solid fill">
              <a:extLst>
                <a:ext uri="{FF2B5EF4-FFF2-40B4-BE49-F238E27FC236}">
                  <a16:creationId xmlns:a16="http://schemas.microsoft.com/office/drawing/2014/main" id="{C898AB07-AD54-2C97-C3F7-93426A06759F}"/>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018919" y="3121754"/>
              <a:ext cx="448056" cy="448056"/>
            </a:xfrm>
            <a:prstGeom prst="rect">
              <a:avLst/>
            </a:prstGeom>
          </p:spPr>
        </p:pic>
      </p:grpSp>
    </p:spTree>
    <p:extLst>
      <p:ext uri="{BB962C8B-B14F-4D97-AF65-F5344CB8AC3E}">
        <p14:creationId xmlns:p14="http://schemas.microsoft.com/office/powerpoint/2010/main" val="646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wipe(down)">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5"/>
                                        </p:tgtEl>
                                        <p:attrNameLst>
                                          <p:attrName>style.visibility</p:attrName>
                                        </p:attrNameLst>
                                      </p:cBhvr>
                                      <p:to>
                                        <p:strVal val="visible"/>
                                      </p:to>
                                    </p:set>
                                    <p:animEffect transition="in" filter="fade">
                                      <p:cBhvr>
                                        <p:cTn id="12" dur="1000"/>
                                        <p:tgtEl>
                                          <p:spTgt spid="185"/>
                                        </p:tgtEl>
                                      </p:cBhvr>
                                    </p:animEffect>
                                    <p:anim calcmode="lin" valueType="num">
                                      <p:cBhvr>
                                        <p:cTn id="13" dur="1000" fill="hold"/>
                                        <p:tgtEl>
                                          <p:spTgt spid="185"/>
                                        </p:tgtEl>
                                        <p:attrNameLst>
                                          <p:attrName>ppt_x</p:attrName>
                                        </p:attrNameLst>
                                      </p:cBhvr>
                                      <p:tavLst>
                                        <p:tav tm="0">
                                          <p:val>
                                            <p:strVal val="#ppt_x"/>
                                          </p:val>
                                        </p:tav>
                                        <p:tav tm="100000">
                                          <p:val>
                                            <p:strVal val="#ppt_x"/>
                                          </p:val>
                                        </p:tav>
                                      </p:tavLst>
                                    </p:anim>
                                    <p:anim calcmode="lin" valueType="num">
                                      <p:cBhvr>
                                        <p:cTn id="14" dur="1000" fill="hold"/>
                                        <p:tgtEl>
                                          <p:spTgt spid="18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7"/>
                                        </p:tgtEl>
                                        <p:attrNameLst>
                                          <p:attrName>style.visibility</p:attrName>
                                        </p:attrNameLst>
                                      </p:cBhvr>
                                      <p:to>
                                        <p:strVal val="visible"/>
                                      </p:to>
                                    </p:set>
                                    <p:animEffect transition="in" filter="fade">
                                      <p:cBhvr>
                                        <p:cTn id="36" dur="1000"/>
                                        <p:tgtEl>
                                          <p:spTgt spid="187"/>
                                        </p:tgtEl>
                                      </p:cBhvr>
                                    </p:animEffect>
                                    <p:anim calcmode="lin" valueType="num">
                                      <p:cBhvr>
                                        <p:cTn id="37" dur="1000" fill="hold"/>
                                        <p:tgtEl>
                                          <p:spTgt spid="187"/>
                                        </p:tgtEl>
                                        <p:attrNameLst>
                                          <p:attrName>ppt_x</p:attrName>
                                        </p:attrNameLst>
                                      </p:cBhvr>
                                      <p:tavLst>
                                        <p:tav tm="0">
                                          <p:val>
                                            <p:strVal val="#ppt_x"/>
                                          </p:val>
                                        </p:tav>
                                        <p:tav tm="100000">
                                          <p:val>
                                            <p:strVal val="#ppt_x"/>
                                          </p:val>
                                        </p:tav>
                                      </p:tavLst>
                                    </p:anim>
                                    <p:anim calcmode="lin" valueType="num">
                                      <p:cBhvr>
                                        <p:cTn id="38" dur="1000" fill="hold"/>
                                        <p:tgtEl>
                                          <p:spTgt spid="18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2"/>
                                        </p:tgtEl>
                                        <p:attrNameLst>
                                          <p:attrName>style.visibility</p:attrName>
                                        </p:attrNameLst>
                                      </p:cBhvr>
                                      <p:to>
                                        <p:strVal val="visible"/>
                                      </p:to>
                                    </p:set>
                                    <p:animEffect transition="in" filter="fade">
                                      <p:cBhvr>
                                        <p:cTn id="48" dur="1000"/>
                                        <p:tgtEl>
                                          <p:spTgt spid="112"/>
                                        </p:tgtEl>
                                      </p:cBhvr>
                                    </p:animEffect>
                                    <p:anim calcmode="lin" valueType="num">
                                      <p:cBhvr>
                                        <p:cTn id="49" dur="1000" fill="hold"/>
                                        <p:tgtEl>
                                          <p:spTgt spid="112"/>
                                        </p:tgtEl>
                                        <p:attrNameLst>
                                          <p:attrName>ppt_x</p:attrName>
                                        </p:attrNameLst>
                                      </p:cBhvr>
                                      <p:tavLst>
                                        <p:tav tm="0">
                                          <p:val>
                                            <p:strVal val="#ppt_x"/>
                                          </p:val>
                                        </p:tav>
                                        <p:tav tm="100000">
                                          <p:val>
                                            <p:strVal val="#ppt_x"/>
                                          </p:val>
                                        </p:tav>
                                      </p:tavLst>
                                    </p:anim>
                                    <p:anim calcmode="lin" valueType="num">
                                      <p:cBhvr>
                                        <p:cTn id="50" dur="1000" fill="hold"/>
                                        <p:tgtEl>
                                          <p:spTgt spid="1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13"/>
                                        </p:tgtEl>
                                        <p:attrNameLst>
                                          <p:attrName>style.visibility</p:attrName>
                                        </p:attrNameLst>
                                      </p:cBhvr>
                                      <p:to>
                                        <p:strVal val="visible"/>
                                      </p:to>
                                    </p:set>
                                    <p:animEffect transition="in" filter="fade">
                                      <p:cBhvr>
                                        <p:cTn id="53" dur="1000"/>
                                        <p:tgtEl>
                                          <p:spTgt spid="113"/>
                                        </p:tgtEl>
                                      </p:cBhvr>
                                    </p:animEffect>
                                    <p:anim calcmode="lin" valueType="num">
                                      <p:cBhvr>
                                        <p:cTn id="54" dur="1000" fill="hold"/>
                                        <p:tgtEl>
                                          <p:spTgt spid="113"/>
                                        </p:tgtEl>
                                        <p:attrNameLst>
                                          <p:attrName>ppt_x</p:attrName>
                                        </p:attrNameLst>
                                      </p:cBhvr>
                                      <p:tavLst>
                                        <p:tav tm="0">
                                          <p:val>
                                            <p:strVal val="#ppt_x"/>
                                          </p:val>
                                        </p:tav>
                                        <p:tav tm="100000">
                                          <p:val>
                                            <p:strVal val="#ppt_x"/>
                                          </p:val>
                                        </p:tav>
                                      </p:tavLst>
                                    </p:anim>
                                    <p:anim calcmode="lin" valueType="num">
                                      <p:cBhvr>
                                        <p:cTn id="55" dur="1000" fill="hold"/>
                                        <p:tgtEl>
                                          <p:spTgt spid="11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89"/>
                                        </p:tgtEl>
                                        <p:attrNameLst>
                                          <p:attrName>style.visibility</p:attrName>
                                        </p:attrNameLst>
                                      </p:cBhvr>
                                      <p:to>
                                        <p:strVal val="visible"/>
                                      </p:to>
                                    </p:set>
                                    <p:animEffect transition="in" filter="fade">
                                      <p:cBhvr>
                                        <p:cTn id="60" dur="1000"/>
                                        <p:tgtEl>
                                          <p:spTgt spid="189"/>
                                        </p:tgtEl>
                                      </p:cBhvr>
                                    </p:animEffect>
                                    <p:anim calcmode="lin" valueType="num">
                                      <p:cBhvr>
                                        <p:cTn id="61" dur="1000" fill="hold"/>
                                        <p:tgtEl>
                                          <p:spTgt spid="189"/>
                                        </p:tgtEl>
                                        <p:attrNameLst>
                                          <p:attrName>ppt_x</p:attrName>
                                        </p:attrNameLst>
                                      </p:cBhvr>
                                      <p:tavLst>
                                        <p:tav tm="0">
                                          <p:val>
                                            <p:strVal val="#ppt_x"/>
                                          </p:val>
                                        </p:tav>
                                        <p:tav tm="100000">
                                          <p:val>
                                            <p:strVal val="#ppt_x"/>
                                          </p:val>
                                        </p:tav>
                                      </p:tavLst>
                                    </p:anim>
                                    <p:anim calcmode="lin" valueType="num">
                                      <p:cBhvr>
                                        <p:cTn id="62" dur="1000" fill="hold"/>
                                        <p:tgtEl>
                                          <p:spTgt spid="189"/>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1000"/>
                                        <p:tgtEl>
                                          <p:spTgt spid="10"/>
                                        </p:tgtEl>
                                      </p:cBhvr>
                                    </p:animEffect>
                                    <p:anim calcmode="lin" valueType="num">
                                      <p:cBhvr>
                                        <p:cTn id="66" dur="1000" fill="hold"/>
                                        <p:tgtEl>
                                          <p:spTgt spid="10"/>
                                        </p:tgtEl>
                                        <p:attrNameLst>
                                          <p:attrName>ppt_x</p:attrName>
                                        </p:attrNameLst>
                                      </p:cBhvr>
                                      <p:tavLst>
                                        <p:tav tm="0">
                                          <p:val>
                                            <p:strVal val="#ppt_x"/>
                                          </p:val>
                                        </p:tav>
                                        <p:tav tm="100000">
                                          <p:val>
                                            <p:strVal val="#ppt_x"/>
                                          </p:val>
                                        </p:tav>
                                      </p:tavLst>
                                    </p:anim>
                                    <p:anim calcmode="lin" valueType="num">
                                      <p:cBhvr>
                                        <p:cTn id="6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1000"/>
                                        <p:tgtEl>
                                          <p:spTgt spid="118"/>
                                        </p:tgtEl>
                                      </p:cBhvr>
                                    </p:animEffect>
                                    <p:anim calcmode="lin" valueType="num">
                                      <p:cBhvr>
                                        <p:cTn id="73" dur="1000" fill="hold"/>
                                        <p:tgtEl>
                                          <p:spTgt spid="118"/>
                                        </p:tgtEl>
                                        <p:attrNameLst>
                                          <p:attrName>ppt_x</p:attrName>
                                        </p:attrNameLst>
                                      </p:cBhvr>
                                      <p:tavLst>
                                        <p:tav tm="0">
                                          <p:val>
                                            <p:strVal val="#ppt_x"/>
                                          </p:val>
                                        </p:tav>
                                        <p:tav tm="100000">
                                          <p:val>
                                            <p:strVal val="#ppt_x"/>
                                          </p:val>
                                        </p:tav>
                                      </p:tavLst>
                                    </p:anim>
                                    <p:anim calcmode="lin" valueType="num">
                                      <p:cBhvr>
                                        <p:cTn id="74" dur="1000" fill="hold"/>
                                        <p:tgtEl>
                                          <p:spTgt spid="1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19"/>
                                        </p:tgtEl>
                                        <p:attrNameLst>
                                          <p:attrName>style.visibility</p:attrName>
                                        </p:attrNameLst>
                                      </p:cBhvr>
                                      <p:to>
                                        <p:strVal val="visible"/>
                                      </p:to>
                                    </p:set>
                                    <p:animEffect transition="in" filter="fade">
                                      <p:cBhvr>
                                        <p:cTn id="77" dur="1000"/>
                                        <p:tgtEl>
                                          <p:spTgt spid="119"/>
                                        </p:tgtEl>
                                      </p:cBhvr>
                                    </p:animEffect>
                                    <p:anim calcmode="lin" valueType="num">
                                      <p:cBhvr>
                                        <p:cTn id="78" dur="1000" fill="hold"/>
                                        <p:tgtEl>
                                          <p:spTgt spid="119"/>
                                        </p:tgtEl>
                                        <p:attrNameLst>
                                          <p:attrName>ppt_x</p:attrName>
                                        </p:attrNameLst>
                                      </p:cBhvr>
                                      <p:tavLst>
                                        <p:tav tm="0">
                                          <p:val>
                                            <p:strVal val="#ppt_x"/>
                                          </p:val>
                                        </p:tav>
                                        <p:tav tm="100000">
                                          <p:val>
                                            <p:strVal val="#ppt_x"/>
                                          </p:val>
                                        </p:tav>
                                      </p:tavLst>
                                    </p:anim>
                                    <p:anim calcmode="lin" valueType="num">
                                      <p:cBhvr>
                                        <p:cTn id="7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88"/>
                                        </p:tgtEl>
                                        <p:attrNameLst>
                                          <p:attrName>style.visibility</p:attrName>
                                        </p:attrNameLst>
                                      </p:cBhvr>
                                      <p:to>
                                        <p:strVal val="visible"/>
                                      </p:to>
                                    </p:set>
                                    <p:animEffect transition="in" filter="fade">
                                      <p:cBhvr>
                                        <p:cTn id="84" dur="1000"/>
                                        <p:tgtEl>
                                          <p:spTgt spid="188"/>
                                        </p:tgtEl>
                                      </p:cBhvr>
                                    </p:animEffect>
                                    <p:anim calcmode="lin" valueType="num">
                                      <p:cBhvr>
                                        <p:cTn id="85" dur="1000" fill="hold"/>
                                        <p:tgtEl>
                                          <p:spTgt spid="188"/>
                                        </p:tgtEl>
                                        <p:attrNameLst>
                                          <p:attrName>ppt_x</p:attrName>
                                        </p:attrNameLst>
                                      </p:cBhvr>
                                      <p:tavLst>
                                        <p:tav tm="0">
                                          <p:val>
                                            <p:strVal val="#ppt_x"/>
                                          </p:val>
                                        </p:tav>
                                        <p:tav tm="100000">
                                          <p:val>
                                            <p:strVal val="#ppt_x"/>
                                          </p:val>
                                        </p:tav>
                                      </p:tavLst>
                                    </p:anim>
                                    <p:anim calcmode="lin" valueType="num">
                                      <p:cBhvr>
                                        <p:cTn id="86" dur="1000" fill="hold"/>
                                        <p:tgtEl>
                                          <p:spTgt spid="188"/>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fade">
                                      <p:cBhvr>
                                        <p:cTn id="89" dur="1000"/>
                                        <p:tgtEl>
                                          <p:spTgt spid="16"/>
                                        </p:tgtEl>
                                      </p:cBhvr>
                                    </p:animEffect>
                                    <p:anim calcmode="lin" valueType="num">
                                      <p:cBhvr>
                                        <p:cTn id="90" dur="1000" fill="hold"/>
                                        <p:tgtEl>
                                          <p:spTgt spid="16"/>
                                        </p:tgtEl>
                                        <p:attrNameLst>
                                          <p:attrName>ppt_x</p:attrName>
                                        </p:attrNameLst>
                                      </p:cBhvr>
                                      <p:tavLst>
                                        <p:tav tm="0">
                                          <p:val>
                                            <p:strVal val="#ppt_x"/>
                                          </p:val>
                                        </p:tav>
                                        <p:tav tm="100000">
                                          <p:val>
                                            <p:strVal val="#ppt_x"/>
                                          </p:val>
                                        </p:tav>
                                      </p:tavLst>
                                    </p:anim>
                                    <p:anim calcmode="lin" valueType="num">
                                      <p:cBhvr>
                                        <p:cTn id="9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grpId="0" nodeType="clickEffect">
                                  <p:stCondLst>
                                    <p:cond delay="0"/>
                                  </p:stCondLst>
                                  <p:childTnLst>
                                    <p:set>
                                      <p:cBhvr>
                                        <p:cTn id="95" dur="1" fill="hold">
                                          <p:stCondLst>
                                            <p:cond delay="0"/>
                                          </p:stCondLst>
                                        </p:cTn>
                                        <p:tgtEl>
                                          <p:spTgt spid="120"/>
                                        </p:tgtEl>
                                        <p:attrNameLst>
                                          <p:attrName>style.visibility</p:attrName>
                                        </p:attrNameLst>
                                      </p:cBhvr>
                                      <p:to>
                                        <p:strVal val="visible"/>
                                      </p:to>
                                    </p:set>
                                    <p:animEffect transition="in" filter="fade">
                                      <p:cBhvr>
                                        <p:cTn id="96" dur="1000"/>
                                        <p:tgtEl>
                                          <p:spTgt spid="120"/>
                                        </p:tgtEl>
                                      </p:cBhvr>
                                    </p:animEffect>
                                    <p:anim calcmode="lin" valueType="num">
                                      <p:cBhvr>
                                        <p:cTn id="97" dur="1000" fill="hold"/>
                                        <p:tgtEl>
                                          <p:spTgt spid="120"/>
                                        </p:tgtEl>
                                        <p:attrNameLst>
                                          <p:attrName>ppt_x</p:attrName>
                                        </p:attrNameLst>
                                      </p:cBhvr>
                                      <p:tavLst>
                                        <p:tav tm="0">
                                          <p:val>
                                            <p:strVal val="#ppt_x"/>
                                          </p:val>
                                        </p:tav>
                                        <p:tav tm="100000">
                                          <p:val>
                                            <p:strVal val="#ppt_x"/>
                                          </p:val>
                                        </p:tav>
                                      </p:tavLst>
                                    </p:anim>
                                    <p:anim calcmode="lin" valueType="num">
                                      <p:cBhvr>
                                        <p:cTn id="98" dur="1000" fill="hold"/>
                                        <p:tgtEl>
                                          <p:spTgt spid="120"/>
                                        </p:tgtEl>
                                        <p:attrNameLst>
                                          <p:attrName>ppt_y</p:attrName>
                                        </p:attrNameLst>
                                      </p:cBhvr>
                                      <p:tavLst>
                                        <p:tav tm="0">
                                          <p:val>
                                            <p:strVal val="#ppt_y+.1"/>
                                          </p:val>
                                        </p:tav>
                                        <p:tav tm="100000">
                                          <p:val>
                                            <p:strVal val="#ppt_y"/>
                                          </p:val>
                                        </p:tav>
                                      </p:tavLst>
                                    </p:anim>
                                  </p:childTnLst>
                                </p:cTn>
                              </p:par>
                              <p:par>
                                <p:cTn id="99" presetID="42" presetClass="entr" presetSubtype="0" fill="hold" grpId="0" nodeType="withEffect">
                                  <p:stCondLst>
                                    <p:cond delay="0"/>
                                  </p:stCondLst>
                                  <p:childTnLst>
                                    <p:set>
                                      <p:cBhvr>
                                        <p:cTn id="100" dur="1" fill="hold">
                                          <p:stCondLst>
                                            <p:cond delay="0"/>
                                          </p:stCondLst>
                                        </p:cTn>
                                        <p:tgtEl>
                                          <p:spTgt spid="121"/>
                                        </p:tgtEl>
                                        <p:attrNameLst>
                                          <p:attrName>style.visibility</p:attrName>
                                        </p:attrNameLst>
                                      </p:cBhvr>
                                      <p:to>
                                        <p:strVal val="visible"/>
                                      </p:to>
                                    </p:set>
                                    <p:animEffect transition="in" filter="fade">
                                      <p:cBhvr>
                                        <p:cTn id="101" dur="1000"/>
                                        <p:tgtEl>
                                          <p:spTgt spid="121"/>
                                        </p:tgtEl>
                                      </p:cBhvr>
                                    </p:animEffect>
                                    <p:anim calcmode="lin" valueType="num">
                                      <p:cBhvr>
                                        <p:cTn id="102" dur="1000" fill="hold"/>
                                        <p:tgtEl>
                                          <p:spTgt spid="121"/>
                                        </p:tgtEl>
                                        <p:attrNameLst>
                                          <p:attrName>ppt_x</p:attrName>
                                        </p:attrNameLst>
                                      </p:cBhvr>
                                      <p:tavLst>
                                        <p:tav tm="0">
                                          <p:val>
                                            <p:strVal val="#ppt_x"/>
                                          </p:val>
                                        </p:tav>
                                        <p:tav tm="100000">
                                          <p:val>
                                            <p:strVal val="#ppt_x"/>
                                          </p:val>
                                        </p:tav>
                                      </p:tavLst>
                                    </p:anim>
                                    <p:anim calcmode="lin" valueType="num">
                                      <p:cBhvr>
                                        <p:cTn id="103" dur="1000" fill="hold"/>
                                        <p:tgtEl>
                                          <p:spTgt spid="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5" grpId="0" animBg="1"/>
      <p:bldP spid="10" grpId="0" animBg="1"/>
      <p:bldP spid="27" grpId="0"/>
      <p:bldP spid="28" grpId="0"/>
      <p:bldP spid="112" grpId="0"/>
      <p:bldP spid="113" grpId="0"/>
      <p:bldP spid="120" grpId="0"/>
      <p:bldP spid="121" grpId="0"/>
      <p:bldP spid="118" grpId="0"/>
      <p:bldP spid="119" grpId="0"/>
      <p:bldP spid="1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oogle Shape;139;p15">
            <a:extLst>
              <a:ext uri="{FF2B5EF4-FFF2-40B4-BE49-F238E27FC236}">
                <a16:creationId xmlns:a16="http://schemas.microsoft.com/office/drawing/2014/main" id="{6D28BA15-4DEF-2182-21FB-5D633D2C3317}"/>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2" name="Picture 1">
            <a:extLst>
              <a:ext uri="{FF2B5EF4-FFF2-40B4-BE49-F238E27FC236}">
                <a16:creationId xmlns:a16="http://schemas.microsoft.com/office/drawing/2014/main" id="{79B87AE4-0C35-896D-58FD-96D103B4CD14}"/>
              </a:ext>
            </a:extLst>
          </p:cNvPr>
          <p:cNvPicPr>
            <a:picLocks noChangeAspect="1"/>
          </p:cNvPicPr>
          <p:nvPr/>
        </p:nvPicPr>
        <p:blipFill>
          <a:blip r:embed="rId5"/>
          <a:stretch>
            <a:fillRect/>
          </a:stretch>
        </p:blipFill>
        <p:spPr>
          <a:xfrm>
            <a:off x="6216815" y="2168485"/>
            <a:ext cx="5248347" cy="3936260"/>
          </a:xfrm>
          <a:prstGeom prst="rect">
            <a:avLst/>
          </a:prstGeom>
        </p:spPr>
      </p:pic>
      <p:sp>
        <p:nvSpPr>
          <p:cNvPr id="20" name="TextBox 19">
            <a:extLst>
              <a:ext uri="{FF2B5EF4-FFF2-40B4-BE49-F238E27FC236}">
                <a16:creationId xmlns:a16="http://schemas.microsoft.com/office/drawing/2014/main" id="{23547F08-60AC-495C-E0D4-F147E6C96D9F}"/>
              </a:ext>
            </a:extLst>
          </p:cNvPr>
          <p:cNvSpPr txBox="1"/>
          <p:nvPr/>
        </p:nvSpPr>
        <p:spPr>
          <a:xfrm>
            <a:off x="1651420" y="3173388"/>
            <a:ext cx="3416551" cy="400110"/>
          </a:xfrm>
          <a:prstGeom prst="rect">
            <a:avLst/>
          </a:prstGeom>
          <a:noFill/>
        </p:spPr>
        <p:txBody>
          <a:bodyPr wrap="square">
            <a:spAutoFit/>
          </a:bodyPr>
          <a:lstStyle/>
          <a:p>
            <a:r>
              <a:rPr lang="en-US" sz="2000" dirty="0"/>
              <a:t>Over </a:t>
            </a:r>
            <a:r>
              <a:rPr lang="en-US" sz="2000" b="1" dirty="0"/>
              <a:t>200 patients </a:t>
            </a:r>
            <a:r>
              <a:rPr lang="en-US" sz="2000" dirty="0"/>
              <a:t>enrolled</a:t>
            </a:r>
          </a:p>
        </p:txBody>
      </p:sp>
      <p:pic>
        <p:nvPicPr>
          <p:cNvPr id="6" name="object 17">
            <a:extLst>
              <a:ext uri="{FF2B5EF4-FFF2-40B4-BE49-F238E27FC236}">
                <a16:creationId xmlns:a16="http://schemas.microsoft.com/office/drawing/2014/main" id="{A1AF501E-013B-34D6-43A0-9CE0B3B7A1B0}"/>
              </a:ext>
            </a:extLst>
          </p:cNvPr>
          <p:cNvPicPr/>
          <p:nvPr/>
        </p:nvPicPr>
        <p:blipFill>
          <a:blip r:embed="rId6" cstate="print"/>
          <a:stretch>
            <a:fillRect/>
          </a:stretch>
        </p:blipFill>
        <p:spPr>
          <a:xfrm>
            <a:off x="879161" y="2968317"/>
            <a:ext cx="808980" cy="808980"/>
          </a:xfrm>
          <a:prstGeom prst="rect">
            <a:avLst/>
          </a:prstGeom>
        </p:spPr>
      </p:pic>
      <p:sp>
        <p:nvSpPr>
          <p:cNvPr id="8" name="Rectangle: Rounded Corners 7">
            <a:extLst>
              <a:ext uri="{FF2B5EF4-FFF2-40B4-BE49-F238E27FC236}">
                <a16:creationId xmlns:a16="http://schemas.microsoft.com/office/drawing/2014/main" id="{156BC2C7-990F-79B3-FFF9-CF2D01C81E2C}"/>
              </a:ext>
            </a:extLst>
          </p:cNvPr>
          <p:cNvSpPr/>
          <p:nvPr/>
        </p:nvSpPr>
        <p:spPr>
          <a:xfrm flipH="1">
            <a:off x="1141212" y="3199937"/>
            <a:ext cx="301591" cy="301591"/>
          </a:xfrm>
          <a:prstGeom prst="roundRect">
            <a:avLst/>
          </a:prstGeom>
          <a:no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7" name="object 20">
            <a:extLst>
              <a:ext uri="{FF2B5EF4-FFF2-40B4-BE49-F238E27FC236}">
                <a16:creationId xmlns:a16="http://schemas.microsoft.com/office/drawing/2014/main" id="{E156B094-307A-DF66-5157-4EC0FDF0CED9}"/>
              </a:ext>
            </a:extLst>
          </p:cNvPr>
          <p:cNvPicPr/>
          <p:nvPr/>
        </p:nvPicPr>
        <p:blipFill>
          <a:blip r:embed="rId6" cstate="print"/>
          <a:stretch>
            <a:fillRect/>
          </a:stretch>
        </p:blipFill>
        <p:spPr>
          <a:xfrm>
            <a:off x="876740" y="3901817"/>
            <a:ext cx="808980" cy="808980"/>
          </a:xfrm>
          <a:prstGeom prst="rect">
            <a:avLst/>
          </a:prstGeom>
        </p:spPr>
      </p:pic>
      <p:sp>
        <p:nvSpPr>
          <p:cNvPr id="9" name="Rectangle: Rounded Corners 8">
            <a:extLst>
              <a:ext uri="{FF2B5EF4-FFF2-40B4-BE49-F238E27FC236}">
                <a16:creationId xmlns:a16="http://schemas.microsoft.com/office/drawing/2014/main" id="{0413F463-8725-A597-D665-7E7163C6D39C}"/>
              </a:ext>
            </a:extLst>
          </p:cNvPr>
          <p:cNvSpPr/>
          <p:nvPr/>
        </p:nvSpPr>
        <p:spPr>
          <a:xfrm flipH="1">
            <a:off x="1141212" y="4133638"/>
            <a:ext cx="301591" cy="301591"/>
          </a:xfrm>
          <a:prstGeom prst="roundRect">
            <a:avLst/>
          </a:prstGeom>
          <a:no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cxnSp>
        <p:nvCxnSpPr>
          <p:cNvPr id="11" name="Straight Connector 10">
            <a:extLst>
              <a:ext uri="{FF2B5EF4-FFF2-40B4-BE49-F238E27FC236}">
                <a16:creationId xmlns:a16="http://schemas.microsoft.com/office/drawing/2014/main" id="{843E0E97-B4CF-103C-59E3-61494E044EB0}"/>
              </a:ext>
            </a:extLst>
          </p:cNvPr>
          <p:cNvCxnSpPr>
            <a:cxnSpLocks/>
          </p:cNvCxnSpPr>
          <p:nvPr/>
        </p:nvCxnSpPr>
        <p:spPr>
          <a:xfrm>
            <a:off x="1292008" y="3501528"/>
            <a:ext cx="0" cy="636478"/>
          </a:xfrm>
          <a:prstGeom prst="line">
            <a:avLst/>
          </a:prstGeom>
          <a:ln>
            <a:solidFill>
              <a:srgbClr val="89CBB5"/>
            </a:solidFill>
          </a:ln>
        </p:spPr>
        <p:style>
          <a:lnRef idx="2">
            <a:schemeClr val="accent1"/>
          </a:lnRef>
          <a:fillRef idx="0">
            <a:schemeClr val="accent1"/>
          </a:fillRef>
          <a:effectRef idx="1">
            <a:schemeClr val="accent1"/>
          </a:effectRef>
          <a:fontRef idx="minor">
            <a:schemeClr val="tx1"/>
          </a:fontRef>
        </p:style>
      </p:cxnSp>
      <p:pic>
        <p:nvPicPr>
          <p:cNvPr id="15" name="object 20">
            <a:extLst>
              <a:ext uri="{FF2B5EF4-FFF2-40B4-BE49-F238E27FC236}">
                <a16:creationId xmlns:a16="http://schemas.microsoft.com/office/drawing/2014/main" id="{C9BD5DC4-D7E1-2485-8C60-CC1A1A6B87EF}"/>
              </a:ext>
            </a:extLst>
          </p:cNvPr>
          <p:cNvPicPr/>
          <p:nvPr/>
        </p:nvPicPr>
        <p:blipFill>
          <a:blip r:embed="rId6" cstate="print"/>
          <a:stretch>
            <a:fillRect/>
          </a:stretch>
        </p:blipFill>
        <p:spPr>
          <a:xfrm>
            <a:off x="887517" y="4831521"/>
            <a:ext cx="808980" cy="808980"/>
          </a:xfrm>
          <a:prstGeom prst="rect">
            <a:avLst/>
          </a:prstGeom>
        </p:spPr>
      </p:pic>
      <p:sp>
        <p:nvSpPr>
          <p:cNvPr id="16" name="Rectangle: Rounded Corners 15">
            <a:extLst>
              <a:ext uri="{FF2B5EF4-FFF2-40B4-BE49-F238E27FC236}">
                <a16:creationId xmlns:a16="http://schemas.microsoft.com/office/drawing/2014/main" id="{F62DB453-FD80-6CD0-1259-35FADCC9BC46}"/>
              </a:ext>
            </a:extLst>
          </p:cNvPr>
          <p:cNvSpPr/>
          <p:nvPr/>
        </p:nvSpPr>
        <p:spPr>
          <a:xfrm flipH="1">
            <a:off x="1151989" y="5063342"/>
            <a:ext cx="301591" cy="301591"/>
          </a:xfrm>
          <a:prstGeom prst="roundRect">
            <a:avLst/>
          </a:prstGeom>
          <a:no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cxnSp>
        <p:nvCxnSpPr>
          <p:cNvPr id="22" name="Straight Connector 21">
            <a:extLst>
              <a:ext uri="{FF2B5EF4-FFF2-40B4-BE49-F238E27FC236}">
                <a16:creationId xmlns:a16="http://schemas.microsoft.com/office/drawing/2014/main" id="{D830302D-56BF-52D9-A8A6-08401521C7CB}"/>
              </a:ext>
            </a:extLst>
          </p:cNvPr>
          <p:cNvCxnSpPr>
            <a:cxnSpLocks/>
          </p:cNvCxnSpPr>
          <p:nvPr/>
        </p:nvCxnSpPr>
        <p:spPr>
          <a:xfrm>
            <a:off x="1292007" y="4445785"/>
            <a:ext cx="0" cy="636478"/>
          </a:xfrm>
          <a:prstGeom prst="line">
            <a:avLst/>
          </a:prstGeom>
          <a:ln>
            <a:solidFill>
              <a:srgbClr val="89CBB5"/>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17166B40-88BD-EB58-1DEF-92C84B2766A3}"/>
              </a:ext>
            </a:extLst>
          </p:cNvPr>
          <p:cNvSpPr txBox="1"/>
          <p:nvPr/>
        </p:nvSpPr>
        <p:spPr>
          <a:xfrm>
            <a:off x="1651420" y="4107089"/>
            <a:ext cx="3416551" cy="400110"/>
          </a:xfrm>
          <a:prstGeom prst="rect">
            <a:avLst/>
          </a:prstGeom>
          <a:noFill/>
        </p:spPr>
        <p:txBody>
          <a:bodyPr wrap="square">
            <a:spAutoFit/>
          </a:bodyPr>
          <a:lstStyle/>
          <a:p>
            <a:r>
              <a:rPr lang="en-US" sz="2000" b="1" dirty="0"/>
              <a:t>41 US </a:t>
            </a:r>
            <a:r>
              <a:rPr lang="en-US" sz="2000" dirty="0"/>
              <a:t>states represented</a:t>
            </a:r>
          </a:p>
        </p:txBody>
      </p:sp>
      <p:sp>
        <p:nvSpPr>
          <p:cNvPr id="25" name="TextBox 24">
            <a:extLst>
              <a:ext uri="{FF2B5EF4-FFF2-40B4-BE49-F238E27FC236}">
                <a16:creationId xmlns:a16="http://schemas.microsoft.com/office/drawing/2014/main" id="{7FA78A3F-FBF9-7C8A-41CE-7D86830B332A}"/>
              </a:ext>
            </a:extLst>
          </p:cNvPr>
          <p:cNvSpPr txBox="1"/>
          <p:nvPr/>
        </p:nvSpPr>
        <p:spPr>
          <a:xfrm>
            <a:off x="1651419" y="5000794"/>
            <a:ext cx="4130621" cy="400110"/>
          </a:xfrm>
          <a:prstGeom prst="rect">
            <a:avLst/>
          </a:prstGeom>
          <a:noFill/>
        </p:spPr>
        <p:txBody>
          <a:bodyPr wrap="square">
            <a:spAutoFit/>
          </a:bodyPr>
          <a:lstStyle/>
          <a:p>
            <a:r>
              <a:rPr lang="en-US" sz="2000" dirty="0"/>
              <a:t>More than </a:t>
            </a:r>
            <a:r>
              <a:rPr lang="en-US" sz="2000" b="1" dirty="0"/>
              <a:t>51 types </a:t>
            </a:r>
            <a:r>
              <a:rPr lang="en-US" sz="2000" dirty="0"/>
              <a:t>of rare cancers</a:t>
            </a:r>
          </a:p>
        </p:txBody>
      </p:sp>
      <p:sp>
        <p:nvSpPr>
          <p:cNvPr id="27" name="Rectangle: Rounded Corners 26">
            <a:extLst>
              <a:ext uri="{FF2B5EF4-FFF2-40B4-BE49-F238E27FC236}">
                <a16:creationId xmlns:a16="http://schemas.microsoft.com/office/drawing/2014/main" id="{9C76D333-D348-31F5-F6DF-F8551C1FCEF1}"/>
              </a:ext>
            </a:extLst>
          </p:cNvPr>
          <p:cNvSpPr/>
          <p:nvPr/>
        </p:nvSpPr>
        <p:spPr>
          <a:xfrm>
            <a:off x="1141212" y="2302945"/>
            <a:ext cx="2135388" cy="52957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lumMod val="65000"/>
                    <a:lumOff val="35000"/>
                  </a:schemeClr>
                </a:solidFill>
              </a:rPr>
              <a:t>As of today</a:t>
            </a:r>
          </a:p>
        </p:txBody>
      </p:sp>
      <p:pic>
        <p:nvPicPr>
          <p:cNvPr id="29" name="Picture 28">
            <a:extLst>
              <a:ext uri="{FF2B5EF4-FFF2-40B4-BE49-F238E27FC236}">
                <a16:creationId xmlns:a16="http://schemas.microsoft.com/office/drawing/2014/main" id="{B698C045-C5E6-F1E1-2088-BF760D6579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5047" y="220410"/>
            <a:ext cx="1764792" cy="551497"/>
          </a:xfrm>
          <a:prstGeom prst="rect">
            <a:avLst/>
          </a:prstGeom>
        </p:spPr>
      </p:pic>
      <p:pic>
        <p:nvPicPr>
          <p:cNvPr id="30" name="Picture 29">
            <a:extLst>
              <a:ext uri="{FF2B5EF4-FFF2-40B4-BE49-F238E27FC236}">
                <a16:creationId xmlns:a16="http://schemas.microsoft.com/office/drawing/2014/main" id="{8ECCE9A0-43CF-2669-4C57-1C3208EFB8B4}"/>
              </a:ext>
            </a:extLst>
          </p:cNvPr>
          <p:cNvPicPr>
            <a:picLocks noChangeAspect="1"/>
          </p:cNvPicPr>
          <p:nvPr/>
        </p:nvPicPr>
        <p:blipFill>
          <a:blip r:embed="rId8"/>
          <a:stretch>
            <a:fillRect/>
          </a:stretch>
        </p:blipFill>
        <p:spPr>
          <a:xfrm>
            <a:off x="192161" y="219002"/>
            <a:ext cx="1764030" cy="511741"/>
          </a:xfrm>
          <a:prstGeom prst="rect">
            <a:avLst/>
          </a:prstGeom>
        </p:spPr>
      </p:pic>
      <p:pic>
        <p:nvPicPr>
          <p:cNvPr id="31" name="Google Shape;139;p15">
            <a:extLst>
              <a:ext uri="{FF2B5EF4-FFF2-40B4-BE49-F238E27FC236}">
                <a16:creationId xmlns:a16="http://schemas.microsoft.com/office/drawing/2014/main" id="{87EC838D-F95E-BB1C-5BB0-8D8E78FE3631}"/>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flipH="1">
            <a:off x="1" y="3891284"/>
            <a:ext cx="4130624" cy="2966716"/>
          </a:xfrm>
          <a:prstGeom prst="rect">
            <a:avLst/>
          </a:prstGeom>
          <a:noFill/>
          <a:ln>
            <a:noFill/>
          </a:ln>
        </p:spPr>
      </p:pic>
      <p:sp>
        <p:nvSpPr>
          <p:cNvPr id="33" name="Arrow: Chevron 32">
            <a:extLst>
              <a:ext uri="{FF2B5EF4-FFF2-40B4-BE49-F238E27FC236}">
                <a16:creationId xmlns:a16="http://schemas.microsoft.com/office/drawing/2014/main" id="{5C5BE2CD-E43D-8718-88D3-3C8F11F2198C}"/>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34" name="Arrow: Chevron 33">
            <a:extLst>
              <a:ext uri="{FF2B5EF4-FFF2-40B4-BE49-F238E27FC236}">
                <a16:creationId xmlns:a16="http://schemas.microsoft.com/office/drawing/2014/main" id="{C0B5EF38-14B3-C796-8ADE-8B9094253FA9}"/>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35" name="Arrow: Chevron 34">
            <a:extLst>
              <a:ext uri="{FF2B5EF4-FFF2-40B4-BE49-F238E27FC236}">
                <a16:creationId xmlns:a16="http://schemas.microsoft.com/office/drawing/2014/main" id="{9A04A73D-21C4-AD7B-9DB8-B597811D40FA}"/>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Tree>
    <p:extLst>
      <p:ext uri="{BB962C8B-B14F-4D97-AF65-F5344CB8AC3E}">
        <p14:creationId xmlns:p14="http://schemas.microsoft.com/office/powerpoint/2010/main" val="77922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39;p15">
            <a:extLst>
              <a:ext uri="{FF2B5EF4-FFF2-40B4-BE49-F238E27FC236}">
                <a16:creationId xmlns:a16="http://schemas.microsoft.com/office/drawing/2014/main" id="{2BF8C350-E23F-B36A-74CB-8F3B9EBDE834}"/>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2" name="Google Shape;139;p15">
            <a:extLst>
              <a:ext uri="{FF2B5EF4-FFF2-40B4-BE49-F238E27FC236}">
                <a16:creationId xmlns:a16="http://schemas.microsoft.com/office/drawing/2014/main" id="{F8D6DD61-CF13-9B68-0CDB-F33CC2FEDE2A}"/>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a:off x="0" y="0"/>
            <a:ext cx="4130624" cy="2966716"/>
          </a:xfrm>
          <a:prstGeom prst="rect">
            <a:avLst/>
          </a:prstGeom>
          <a:noFill/>
          <a:ln>
            <a:noFill/>
          </a:ln>
        </p:spPr>
      </p:pic>
      <p:graphicFrame>
        <p:nvGraphicFramePr>
          <p:cNvPr id="28" name="Table 27">
            <a:extLst>
              <a:ext uri="{FF2B5EF4-FFF2-40B4-BE49-F238E27FC236}">
                <a16:creationId xmlns:a16="http://schemas.microsoft.com/office/drawing/2014/main" id="{ECDCF70B-1154-4ECA-8147-BBD41CF10DC8}"/>
              </a:ext>
            </a:extLst>
          </p:cNvPr>
          <p:cNvGraphicFramePr>
            <a:graphicFrameLocks noGrp="1"/>
          </p:cNvGraphicFramePr>
          <p:nvPr>
            <p:extLst>
              <p:ext uri="{D42A27DB-BD31-4B8C-83A1-F6EECF244321}">
                <p14:modId xmlns:p14="http://schemas.microsoft.com/office/powerpoint/2010/main" val="1556934690"/>
              </p:ext>
            </p:extLst>
          </p:nvPr>
        </p:nvGraphicFramePr>
        <p:xfrm>
          <a:off x="890284" y="1811421"/>
          <a:ext cx="10411432" cy="4329958"/>
        </p:xfrm>
        <a:graphic>
          <a:graphicData uri="http://schemas.openxmlformats.org/drawingml/2006/table">
            <a:tbl>
              <a:tblPr firstRow="1" bandRow="1">
                <a:effectLst>
                  <a:outerShdw blurRad="228600" algn="ctr" rotWithShape="0">
                    <a:prstClr val="black">
                      <a:alpha val="20000"/>
                    </a:prstClr>
                  </a:outerShdw>
                </a:effectLst>
                <a:tableStyleId>{8EC20E35-A176-4012-BC5E-935CFFF8708E}</a:tableStyleId>
              </a:tblPr>
              <a:tblGrid>
                <a:gridCol w="5261649">
                  <a:extLst>
                    <a:ext uri="{9D8B030D-6E8A-4147-A177-3AD203B41FA5}">
                      <a16:colId xmlns:a16="http://schemas.microsoft.com/office/drawing/2014/main" val="3832865395"/>
                    </a:ext>
                  </a:extLst>
                </a:gridCol>
                <a:gridCol w="5149783">
                  <a:extLst>
                    <a:ext uri="{9D8B030D-6E8A-4147-A177-3AD203B41FA5}">
                      <a16:colId xmlns:a16="http://schemas.microsoft.com/office/drawing/2014/main" val="2990586745"/>
                    </a:ext>
                  </a:extLst>
                </a:gridCol>
              </a:tblGrid>
              <a:tr h="433617">
                <a:tc>
                  <a:txBody>
                    <a:bodyPr/>
                    <a:lstStyle/>
                    <a:p>
                      <a:pPr algn="ctr"/>
                      <a:r>
                        <a:rPr lang="en-US" sz="1500" u="none" dirty="0">
                          <a:solidFill>
                            <a:schemeClr val="bg1"/>
                          </a:solidFill>
                          <a:latin typeface="+mn-lt"/>
                        </a:rPr>
                        <a:t>Patient Impact</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0020C2"/>
                    </a:solidFill>
                  </a:tcPr>
                </a:tc>
                <a:tc>
                  <a:txBody>
                    <a:bodyPr/>
                    <a:lstStyle/>
                    <a:p>
                      <a:pPr algn="ctr"/>
                      <a:r>
                        <a:rPr lang="en-US" sz="1500" u="none" dirty="0">
                          <a:solidFill>
                            <a:schemeClr val="bg1"/>
                          </a:solidFill>
                          <a:latin typeface="+mn-lt"/>
                        </a:rPr>
                        <a:t>Field Advancements</a:t>
                      </a:r>
                    </a:p>
                  </a:txBody>
                  <a:tcPr anchor="ctr">
                    <a:lnL>
                      <a:noFill/>
                    </a:lnL>
                    <a:lnR>
                      <a:noFill/>
                    </a:lnR>
                    <a:lnT w="25400" cmpd="sng">
                      <a:noFill/>
                    </a:lnT>
                    <a:lnB w="25400" cmpd="sng">
                      <a:noFill/>
                    </a:lnB>
                    <a:lnTlToBr w="12700" cmpd="sng">
                      <a:noFill/>
                      <a:prstDash val="solid"/>
                    </a:lnTlToBr>
                    <a:lnBlToTr w="12700" cmpd="sng">
                      <a:noFill/>
                      <a:prstDash val="solid"/>
                    </a:lnBlToTr>
                    <a:solidFill>
                      <a:srgbClr val="89CBB5"/>
                    </a:solidFill>
                  </a:tcPr>
                </a:tc>
                <a:extLst>
                  <a:ext uri="{0D108BD9-81ED-4DB2-BD59-A6C34878D82A}">
                    <a16:rowId xmlns:a16="http://schemas.microsoft.com/office/drawing/2014/main" val="2669312139"/>
                  </a:ext>
                </a:extLst>
              </a:tr>
              <a:tr h="667000">
                <a:tc>
                  <a:txBody>
                    <a:bodyPr/>
                    <a:lstStyle/>
                    <a:p>
                      <a:pPr marL="285750" indent="-285750" algn="l">
                        <a:buFont typeface="Wingdings" panose="05000000000000000000" pitchFamily="2" charset="2"/>
                        <a:buChar char="§"/>
                      </a:pPr>
                      <a:r>
                        <a:rPr lang="en-US" sz="1800" b="0" dirty="0">
                          <a:latin typeface="+mn-lt"/>
                        </a:rPr>
                        <a:t>Comprehensive Genomic Profiling (no cost)</a:t>
                      </a:r>
                    </a:p>
                  </a:txBody>
                  <a:tcPr anchor="ctr">
                    <a:lnT w="25400" cmpd="sng">
                      <a:noFill/>
                    </a:lnT>
                    <a:solidFill>
                      <a:schemeClr val="tx2">
                        <a:lumMod val="10000"/>
                        <a:lumOff val="90000"/>
                      </a:schemeClr>
                    </a:solidFill>
                  </a:tcPr>
                </a:tc>
                <a:tc>
                  <a:txBody>
                    <a:bodyPr/>
                    <a:lstStyle/>
                    <a:p>
                      <a:pPr marL="285750" indent="-285750" algn="l">
                        <a:buFont typeface="Wingdings" panose="05000000000000000000" pitchFamily="2" charset="2"/>
                        <a:buChar char="§"/>
                      </a:pPr>
                      <a:r>
                        <a:rPr lang="en-US" sz="1800" b="0" dirty="0">
                          <a:latin typeface="+mn-lt"/>
                        </a:rPr>
                        <a:t>New insights into biology &amp; molecular landscape</a:t>
                      </a:r>
                    </a:p>
                  </a:txBody>
                  <a:tcPr anchor="ctr">
                    <a:lnT w="25400" cmpd="sng">
                      <a:noFill/>
                    </a:lnT>
                    <a:solidFill>
                      <a:schemeClr val="bg1">
                        <a:lumMod val="95000"/>
                      </a:schemeClr>
                    </a:solidFill>
                  </a:tcPr>
                </a:tc>
                <a:extLst>
                  <a:ext uri="{0D108BD9-81ED-4DB2-BD59-A6C34878D82A}">
                    <a16:rowId xmlns:a16="http://schemas.microsoft.com/office/drawing/2014/main" val="2935799785"/>
                  </a:ext>
                </a:extLst>
              </a:tr>
              <a:tr h="863087">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Improved (+ ~real-time) monitoring of disease state &amp; treatment effectiveness</a:t>
                      </a:r>
                    </a:p>
                  </a:txBody>
                  <a:tcPr anchor="ct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New genome-defined subtypes</a:t>
                      </a:r>
                    </a:p>
                  </a:txBody>
                  <a:tcPr anchor="ctr"/>
                </a:tc>
                <a:extLst>
                  <a:ext uri="{0D108BD9-81ED-4DB2-BD59-A6C34878D82A}">
                    <a16:rowId xmlns:a16="http://schemas.microsoft.com/office/drawing/2014/main" val="806903004"/>
                  </a:ext>
                </a:extLst>
              </a:tr>
              <a:tr h="607359">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Expert, multi-disciplinary,</a:t>
                      </a:r>
                      <a:r>
                        <a:rPr lang="en-US" sz="1800" b="0" baseline="0" dirty="0">
                          <a:latin typeface="+mn-lt"/>
                        </a:rPr>
                        <a:t> </a:t>
                      </a:r>
                      <a:r>
                        <a:rPr lang="en-US" sz="1800" b="0" dirty="0">
                          <a:latin typeface="+mn-lt"/>
                        </a:rPr>
                        <a:t>individualized treatment guidance</a:t>
                      </a:r>
                    </a:p>
                  </a:txBody>
                  <a:tcPr anchor="ctr">
                    <a:solidFill>
                      <a:schemeClr val="tx2">
                        <a:lumMod val="10000"/>
                        <a:lumOff val="9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Drive novel drug combinations</a:t>
                      </a:r>
                    </a:p>
                  </a:txBody>
                  <a:tcPr anchor="ctr">
                    <a:solidFill>
                      <a:schemeClr val="bg1">
                        <a:lumMod val="95000"/>
                      </a:schemeClr>
                    </a:solidFill>
                  </a:tcPr>
                </a:tc>
                <a:extLst>
                  <a:ext uri="{0D108BD9-81ED-4DB2-BD59-A6C34878D82A}">
                    <a16:rowId xmlns:a16="http://schemas.microsoft.com/office/drawing/2014/main" val="4242579322"/>
                  </a:ext>
                </a:extLst>
              </a:tr>
              <a:tr h="863087">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Expanded,</a:t>
                      </a:r>
                      <a:r>
                        <a:rPr lang="en-US" sz="1800" b="0" baseline="0" dirty="0">
                          <a:latin typeface="+mn-lt"/>
                        </a:rPr>
                        <a:t> bespoke </a:t>
                      </a:r>
                      <a:r>
                        <a:rPr lang="en-US" sz="1800" b="0" dirty="0">
                          <a:latin typeface="+mn-lt"/>
                        </a:rPr>
                        <a:t>treatment options &amp;</a:t>
                      </a:r>
                      <a:r>
                        <a:rPr lang="en-US" sz="1800" b="0" baseline="0" dirty="0">
                          <a:latin typeface="+mn-lt"/>
                        </a:rPr>
                        <a:t> access to targeted/informed drugs</a:t>
                      </a:r>
                      <a:endParaRPr lang="en-US" sz="1800" b="0" dirty="0">
                        <a:latin typeface="+mn-lt"/>
                      </a:endParaRPr>
                    </a:p>
                  </a:txBody>
                  <a:tcPr anchor="ctr">
                    <a:lnB>
                      <a:noFill/>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Support</a:t>
                      </a:r>
                      <a:r>
                        <a:rPr lang="en-US" sz="1800" b="0" baseline="0" dirty="0">
                          <a:latin typeface="+mn-lt"/>
                        </a:rPr>
                        <a:t> evolution &amp; expansion </a:t>
                      </a:r>
                      <a:r>
                        <a:rPr lang="en-US" sz="1800" b="0" dirty="0">
                          <a:latin typeface="+mn-lt"/>
                        </a:rPr>
                        <a:t>of standard(s) of care to include CGP</a:t>
                      </a:r>
                    </a:p>
                  </a:txBody>
                  <a:tcPr anchor="ctr">
                    <a:lnB>
                      <a:noFill/>
                    </a:lnB>
                  </a:tcPr>
                </a:tc>
                <a:extLst>
                  <a:ext uri="{0D108BD9-81ED-4DB2-BD59-A6C34878D82A}">
                    <a16:rowId xmlns:a16="http://schemas.microsoft.com/office/drawing/2014/main" val="1938296111"/>
                  </a:ext>
                </a:extLst>
              </a:tr>
              <a:tr h="863087">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Potential improved</a:t>
                      </a:r>
                      <a:r>
                        <a:rPr lang="en-US" sz="1800" b="0" baseline="0" dirty="0">
                          <a:latin typeface="+mn-lt"/>
                        </a:rPr>
                        <a:t> outcomes (e.g. Quality of Life, Progression- Free/Overall Survival)</a:t>
                      </a:r>
                      <a:endParaRPr lang="en-US" sz="1800" b="0" dirty="0">
                        <a:latin typeface="+mn-lt"/>
                      </a:endParaRPr>
                    </a:p>
                  </a:txBody>
                  <a:tcPr anchor="ctr">
                    <a:lnL>
                      <a:noFill/>
                    </a:lnL>
                    <a:lnR>
                      <a:noFill/>
                    </a:lnR>
                    <a:lnT>
                      <a:noFill/>
                    </a:lnT>
                    <a:lnB w="25400" cmpd="sng">
                      <a:noFill/>
                    </a:lnB>
                    <a:lnTlToBr w="12700" cmpd="sng">
                      <a:noFill/>
                      <a:prstDash val="solid"/>
                    </a:lnTlToBr>
                    <a:lnBlToTr w="12700" cmpd="sng">
                      <a:noFill/>
                      <a:prstDash val="solid"/>
                    </a:lnBlToTr>
                    <a:solidFill>
                      <a:schemeClr val="tx2">
                        <a:lumMod val="10000"/>
                        <a:lumOff val="9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800" b="0" dirty="0">
                          <a:latin typeface="+mn-lt"/>
                        </a:rPr>
                        <a:t>Illuminate histology-dependent &amp; histology-independent outcomes</a:t>
                      </a:r>
                    </a:p>
                  </a:txBody>
                  <a:tcPr anchor="ctr">
                    <a:lnL>
                      <a:noFill/>
                    </a:lnL>
                    <a:lnR>
                      <a:noFill/>
                    </a:lnR>
                    <a:lnT>
                      <a:noFill/>
                    </a:lnT>
                    <a:lnB w="254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25947116"/>
                  </a:ext>
                </a:extLst>
              </a:tr>
            </a:tbl>
          </a:graphicData>
        </a:graphic>
      </p:graphicFrame>
      <p:pic>
        <p:nvPicPr>
          <p:cNvPr id="3" name="Picture 2">
            <a:extLst>
              <a:ext uri="{FF2B5EF4-FFF2-40B4-BE49-F238E27FC236}">
                <a16:creationId xmlns:a16="http://schemas.microsoft.com/office/drawing/2014/main" id="{081F42E0-10D5-D0EC-B730-F6BCDA0CCB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047" y="220410"/>
            <a:ext cx="1764792" cy="551497"/>
          </a:xfrm>
          <a:prstGeom prst="rect">
            <a:avLst/>
          </a:prstGeom>
        </p:spPr>
      </p:pic>
      <p:pic>
        <p:nvPicPr>
          <p:cNvPr id="4" name="Picture 3">
            <a:extLst>
              <a:ext uri="{FF2B5EF4-FFF2-40B4-BE49-F238E27FC236}">
                <a16:creationId xmlns:a16="http://schemas.microsoft.com/office/drawing/2014/main" id="{E09A720A-0122-6648-C0CD-D9B066FB825C}"/>
              </a:ext>
            </a:extLst>
          </p:cNvPr>
          <p:cNvPicPr>
            <a:picLocks noChangeAspect="1"/>
          </p:cNvPicPr>
          <p:nvPr/>
        </p:nvPicPr>
        <p:blipFill>
          <a:blip r:embed="rId6"/>
          <a:stretch>
            <a:fillRect/>
          </a:stretch>
        </p:blipFill>
        <p:spPr>
          <a:xfrm>
            <a:off x="192161" y="219002"/>
            <a:ext cx="1764030" cy="511741"/>
          </a:xfrm>
          <a:prstGeom prst="rect">
            <a:avLst/>
          </a:prstGeom>
        </p:spPr>
      </p:pic>
      <p:sp>
        <p:nvSpPr>
          <p:cNvPr id="6" name="Arrow: Chevron 5">
            <a:extLst>
              <a:ext uri="{FF2B5EF4-FFF2-40B4-BE49-F238E27FC236}">
                <a16:creationId xmlns:a16="http://schemas.microsoft.com/office/drawing/2014/main" id="{83969084-570F-471B-81C4-DD30E86AA5AE}"/>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7" name="Arrow: Chevron 6">
            <a:extLst>
              <a:ext uri="{FF2B5EF4-FFF2-40B4-BE49-F238E27FC236}">
                <a16:creationId xmlns:a16="http://schemas.microsoft.com/office/drawing/2014/main" id="{4D5B1DF4-131E-7190-E252-C0EC35D3E60B}"/>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0" name="Arrow: Chevron 9">
            <a:extLst>
              <a:ext uri="{FF2B5EF4-FFF2-40B4-BE49-F238E27FC236}">
                <a16:creationId xmlns:a16="http://schemas.microsoft.com/office/drawing/2014/main" id="{AB86D599-905A-EADE-3954-748A5E5F12E9}"/>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Tree>
    <p:extLst>
      <p:ext uri="{BB962C8B-B14F-4D97-AF65-F5344CB8AC3E}">
        <p14:creationId xmlns:p14="http://schemas.microsoft.com/office/powerpoint/2010/main" val="2789491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
          <a:extLst>
            <a:ext uri="{FF2B5EF4-FFF2-40B4-BE49-F238E27FC236}">
              <a16:creationId xmlns:a16="http://schemas.microsoft.com/office/drawing/2014/main" id="{229AA21F-C2F0-C566-4E09-6FB93918A5C8}"/>
            </a:ext>
          </a:extLst>
        </p:cNvPr>
        <p:cNvGrpSpPr/>
        <p:nvPr/>
      </p:nvGrpSpPr>
      <p:grpSpPr>
        <a:xfrm>
          <a:off x="0" y="0"/>
          <a:ext cx="0" cy="0"/>
          <a:chOff x="0" y="0"/>
          <a:chExt cx="0" cy="0"/>
        </a:xfrm>
      </p:grpSpPr>
      <p:pic>
        <p:nvPicPr>
          <p:cNvPr id="58" name="Google Shape;126;p26">
            <a:extLst>
              <a:ext uri="{FF2B5EF4-FFF2-40B4-BE49-F238E27FC236}">
                <a16:creationId xmlns:a16="http://schemas.microsoft.com/office/drawing/2014/main" id="{B85BBA5C-FC03-4E5B-9C67-693ED300A16C}"/>
              </a:ext>
            </a:extLst>
          </p:cNvPr>
          <p:cNvPicPr preferRelativeResize="0"/>
          <p:nvPr/>
        </p:nvPicPr>
        <p:blipFill>
          <a:blip r:embed="rId3"/>
          <a:stretch>
            <a:fillRect/>
          </a:stretch>
        </p:blipFill>
        <p:spPr>
          <a:xfrm>
            <a:off x="0" y="0"/>
            <a:ext cx="12192000" cy="6858000"/>
          </a:xfrm>
          <a:prstGeom prst="rect">
            <a:avLst/>
          </a:prstGeom>
        </p:spPr>
      </p:pic>
      <p:sp>
        <p:nvSpPr>
          <p:cNvPr id="59" name="Rectangle 58">
            <a:extLst>
              <a:ext uri="{FF2B5EF4-FFF2-40B4-BE49-F238E27FC236}">
                <a16:creationId xmlns:a16="http://schemas.microsoft.com/office/drawing/2014/main" id="{43CD6AC1-8457-3134-41D0-A90329A582B1}"/>
              </a:ext>
            </a:extLst>
          </p:cNvPr>
          <p:cNvSpPr/>
          <p:nvPr/>
        </p:nvSpPr>
        <p:spPr>
          <a:xfrm>
            <a:off x="0" y="0"/>
            <a:ext cx="12192000" cy="6858000"/>
          </a:xfrm>
          <a:prstGeom prst="rect">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pic>
        <p:nvPicPr>
          <p:cNvPr id="241" name="Google Shape;139;p15">
            <a:extLst>
              <a:ext uri="{FF2B5EF4-FFF2-40B4-BE49-F238E27FC236}">
                <a16:creationId xmlns:a16="http://schemas.microsoft.com/office/drawing/2014/main" id="{685008F4-05ED-2225-04C0-9C2894C90330}"/>
              </a:ext>
            </a:extLst>
          </p:cNvPr>
          <p:cNvPicPr preferRelativeResize="0"/>
          <p:nvPr/>
        </p:nvPicPr>
        <p:blipFill rotWithShape="1">
          <a:blip r:embed="rId4">
            <a:alphaModFix amt="75000"/>
            <a:biLevel thresh="25000"/>
          </a:blip>
          <a:srcRect l="20886" t="8231"/>
          <a:stretch/>
        </p:blipFill>
        <p:spPr>
          <a:xfrm rot="10800000" flipH="1">
            <a:off x="0" y="3891283"/>
            <a:ext cx="4130624" cy="2966716"/>
          </a:xfrm>
          <a:prstGeom prst="rect">
            <a:avLst/>
          </a:prstGeom>
          <a:noFill/>
          <a:ln>
            <a:noFill/>
          </a:ln>
        </p:spPr>
      </p:pic>
      <p:sp>
        <p:nvSpPr>
          <p:cNvPr id="242" name="TextBox 1">
            <a:extLst>
              <a:ext uri="{FF2B5EF4-FFF2-40B4-BE49-F238E27FC236}">
                <a16:creationId xmlns:a16="http://schemas.microsoft.com/office/drawing/2014/main" id="{C51AE933-EBB7-6CFA-22BD-05CE37E0E45B}"/>
              </a:ext>
            </a:extLst>
          </p:cNvPr>
          <p:cNvSpPr txBox="1"/>
          <p:nvPr/>
        </p:nvSpPr>
        <p:spPr>
          <a:xfrm>
            <a:off x="2190289" y="2921169"/>
            <a:ext cx="7811422" cy="1015663"/>
          </a:xfrm>
          <a:prstGeom prst="rect">
            <a:avLst/>
          </a:prstGeom>
          <a:noFill/>
        </p:spPr>
        <p:txBody>
          <a:bodyPr wrap="square" rtlCol="0">
            <a:spAutoFit/>
          </a:bodyPr>
          <a:lstStyle/>
          <a:p>
            <a:pPr algn="ctr"/>
            <a:r>
              <a:rPr lang="en-US" sz="3000" b="1" i="1" dirty="0">
                <a:solidFill>
                  <a:schemeClr val="bg1"/>
                </a:solidFill>
              </a:rPr>
              <a:t>An example of a Canadian patient-centric clinical trial model at the funding stage</a:t>
            </a:r>
            <a:endParaRPr lang="en-US" sz="3000" b="1" i="1" dirty="0">
              <a:solidFill>
                <a:schemeClr val="bg1"/>
              </a:solidFill>
              <a:latin typeface="Poppins" panose="00000500000000000000" pitchFamily="2" charset="0"/>
              <a:ea typeface="Roboto Slab" pitchFamily="2" charset="0"/>
              <a:cs typeface="Poppins" panose="00000500000000000000" pitchFamily="2" charset="0"/>
            </a:endParaRPr>
          </a:p>
        </p:txBody>
      </p:sp>
      <p:pic>
        <p:nvPicPr>
          <p:cNvPr id="2" name="Google Shape;139;p15">
            <a:extLst>
              <a:ext uri="{FF2B5EF4-FFF2-40B4-BE49-F238E27FC236}">
                <a16:creationId xmlns:a16="http://schemas.microsoft.com/office/drawing/2014/main" id="{2727FBA0-9F96-8879-3F4D-BCDB471AD202}"/>
              </a:ext>
            </a:extLst>
          </p:cNvPr>
          <p:cNvPicPr preferRelativeResize="0"/>
          <p:nvPr/>
        </p:nvPicPr>
        <p:blipFill rotWithShape="1">
          <a:blip r:embed="rId4">
            <a:alphaModFix amt="75000"/>
            <a:biLevel thresh="25000"/>
          </a:blip>
          <a:srcRect l="20886" t="8231"/>
          <a:stretch/>
        </p:blipFill>
        <p:spPr>
          <a:xfrm flipH="1">
            <a:off x="8061376" y="0"/>
            <a:ext cx="4130624" cy="2966716"/>
          </a:xfrm>
          <a:prstGeom prst="rect">
            <a:avLst/>
          </a:prstGeom>
          <a:noFill/>
          <a:ln>
            <a:noFill/>
          </a:ln>
        </p:spPr>
      </p:pic>
      <p:sp>
        <p:nvSpPr>
          <p:cNvPr id="4" name="Rectangle 3">
            <a:extLst>
              <a:ext uri="{FF2B5EF4-FFF2-40B4-BE49-F238E27FC236}">
                <a16:creationId xmlns:a16="http://schemas.microsoft.com/office/drawing/2014/main" id="{A3A4D083-2097-4285-3300-060354850643}"/>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Rectangle 4">
            <a:extLst>
              <a:ext uri="{FF2B5EF4-FFF2-40B4-BE49-F238E27FC236}">
                <a16:creationId xmlns:a16="http://schemas.microsoft.com/office/drawing/2014/main" id="{3BD232BC-6086-AE48-2193-A899A05B715E}"/>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Rectangle 5">
            <a:extLst>
              <a:ext uri="{FF2B5EF4-FFF2-40B4-BE49-F238E27FC236}">
                <a16:creationId xmlns:a16="http://schemas.microsoft.com/office/drawing/2014/main" id="{C17014D9-C1C8-BBB4-BF70-80E414167990}"/>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Oval 6">
            <a:extLst>
              <a:ext uri="{FF2B5EF4-FFF2-40B4-BE49-F238E27FC236}">
                <a16:creationId xmlns:a16="http://schemas.microsoft.com/office/drawing/2014/main" id="{2668360F-2716-9CED-1546-1B3D31B0A4C0}"/>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Oval 7">
            <a:extLst>
              <a:ext uri="{FF2B5EF4-FFF2-40B4-BE49-F238E27FC236}">
                <a16:creationId xmlns:a16="http://schemas.microsoft.com/office/drawing/2014/main" id="{1500A514-258B-6404-C4A2-9F82008DA7AE}"/>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 name="Oval 8">
            <a:extLst>
              <a:ext uri="{FF2B5EF4-FFF2-40B4-BE49-F238E27FC236}">
                <a16:creationId xmlns:a16="http://schemas.microsoft.com/office/drawing/2014/main" id="{DC99BC5C-4070-10AF-0A4E-8E5377E601A3}"/>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 name="Oval 9">
            <a:extLst>
              <a:ext uri="{FF2B5EF4-FFF2-40B4-BE49-F238E27FC236}">
                <a16:creationId xmlns:a16="http://schemas.microsoft.com/office/drawing/2014/main" id="{FAE7C18E-98D8-C384-8185-B23D9E526515}"/>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Oval 10">
            <a:extLst>
              <a:ext uri="{FF2B5EF4-FFF2-40B4-BE49-F238E27FC236}">
                <a16:creationId xmlns:a16="http://schemas.microsoft.com/office/drawing/2014/main" id="{CDFECECF-D300-2FC4-A658-385DD95B4B36}"/>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Oval 11">
            <a:extLst>
              <a:ext uri="{FF2B5EF4-FFF2-40B4-BE49-F238E27FC236}">
                <a16:creationId xmlns:a16="http://schemas.microsoft.com/office/drawing/2014/main" id="{A4A5B0CF-80CC-0A17-5400-8540A640276D}"/>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994FCC73-63AF-DED2-3DBB-AD5BD482034B}"/>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2FFCDC31-4DE6-4BF0-5AB5-619F433DC5D6}"/>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AFB73CBE-B6B7-A981-C9A2-ED3B349E3C26}"/>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58DB3922-70E5-8EAB-AB83-A05DBEF6E458}"/>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F43261FF-8DAE-2039-41D6-59E76CA5A888}"/>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99BF0533-5FAB-64DA-8126-2B2D6B83DEE9}"/>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AE57208B-EB66-7ADC-AA18-A0C1E4CE5C18}"/>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581DE413-827B-3FAA-9E11-ADC047AA68C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3B9E1565-0782-4726-545E-4DE39800021B}"/>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B79FEE30-8A2C-1DC2-9482-FB2556380610}"/>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FB7C4B3D-6B70-80FC-88F8-58E79F6E08D1}"/>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1EBC91A0-21CD-C045-6127-B0451337981A}"/>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76F93E84-1A8F-6DA4-179D-A24C65A6BED5}"/>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E785CD8A-CA71-30A4-EF80-E605C92A271C}"/>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CFEDF62B-2C88-12D6-CB20-6BA1E6E30516}"/>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C0DC55DD-0A60-A482-F541-ADC8B6A0DD72}"/>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DB5C649E-1179-13BF-9443-7D6123852158}"/>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F2DA1085-7C51-B1E1-31DD-5A205EC096CE}"/>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DF9D2DF0-FB30-A435-ABEF-693761F72BC4}"/>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F1F4DEBC-75A3-2785-C668-38E7F73F356D}"/>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C733EAFD-D2EB-0E12-754C-D48815F4637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C831E64F-C90A-0E3F-0F63-CC5E2FACE565}"/>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FCC7AA6D-7374-44E4-78E3-C42A2514D5FB}"/>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758BFB5C-F55C-09A9-6190-55B80CE5AD54}"/>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787A85E3-B438-A6B2-23E0-BF1D52F3F34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D6ED86C3-AC76-0E8E-C109-B86F00E2F40F}"/>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1D2E2193-7828-A4CC-93C4-627EE11182D9}"/>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3A138712-925C-4F60-F0D4-881DF88A8667}"/>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44F001D0-28F3-7C56-1D58-169CC4C73ADF}"/>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53BCAB5A-34BD-726F-3B9A-A2B2A2856F8F}"/>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1684F5E6-783F-F53D-6610-DD445F09B35D}"/>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058345DC-E02C-93FF-3BD0-C88E10C330B4}"/>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2624A49A-4DE8-2294-C666-818A648BDB71}"/>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1A176E6E-688A-312D-132B-8A8860C75D37}"/>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A28C9435-6FF0-DDB8-07A2-1C73FECAEBDC}"/>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50D11A71-2620-FCD5-D7E8-25C5905B337D}"/>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01592526-0887-7167-3C06-0CD48A7CF02D}"/>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E74F7FD6-F8CC-0CE5-A22A-3E936B53D7D5}"/>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92C8010C-E72D-77C4-749F-439E005B895C}"/>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11A3BAE0-F946-A16E-E848-743E8D764A76}"/>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DAC0BBCA-29FC-0FAC-C884-0B405976AF45}"/>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342C870B-6A02-E596-5597-5F506C36A462}"/>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Arrow: Chevron 54">
            <a:extLst>
              <a:ext uri="{FF2B5EF4-FFF2-40B4-BE49-F238E27FC236}">
                <a16:creationId xmlns:a16="http://schemas.microsoft.com/office/drawing/2014/main" id="{6A0A4D1E-1477-41C0-2CB6-CFB1ED1E4F6C}"/>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56" name="Arrow: Chevron 55">
            <a:extLst>
              <a:ext uri="{FF2B5EF4-FFF2-40B4-BE49-F238E27FC236}">
                <a16:creationId xmlns:a16="http://schemas.microsoft.com/office/drawing/2014/main" id="{2BC07934-E6D3-7844-2F17-85668FCAD2B9}"/>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57" name="Arrow: Chevron 56">
            <a:extLst>
              <a:ext uri="{FF2B5EF4-FFF2-40B4-BE49-F238E27FC236}">
                <a16:creationId xmlns:a16="http://schemas.microsoft.com/office/drawing/2014/main" id="{778E8109-2559-5FC7-9839-901AA33A6E10}"/>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95" name="Oval 194">
            <a:extLst>
              <a:ext uri="{FF2B5EF4-FFF2-40B4-BE49-F238E27FC236}">
                <a16:creationId xmlns:a16="http://schemas.microsoft.com/office/drawing/2014/main" id="{3C401F0B-AF08-4804-97F6-97E66933B4A8}"/>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2C13A01A-77F3-A850-0C5D-AC29FE6DFDDE}"/>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573315BD-A782-90B7-0167-47B3A7193857}"/>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5" name="Oval 244">
            <a:extLst>
              <a:ext uri="{FF2B5EF4-FFF2-40B4-BE49-F238E27FC236}">
                <a16:creationId xmlns:a16="http://schemas.microsoft.com/office/drawing/2014/main" id="{B5F11E78-2243-39D7-ADF3-A32D49515038}"/>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6" name="Oval 245">
            <a:extLst>
              <a:ext uri="{FF2B5EF4-FFF2-40B4-BE49-F238E27FC236}">
                <a16:creationId xmlns:a16="http://schemas.microsoft.com/office/drawing/2014/main" id="{C2CBF388-9C8E-8651-695C-B623935F2CBF}"/>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7" name="Oval 246">
            <a:extLst>
              <a:ext uri="{FF2B5EF4-FFF2-40B4-BE49-F238E27FC236}">
                <a16:creationId xmlns:a16="http://schemas.microsoft.com/office/drawing/2014/main" id="{934FFA72-44FA-D524-C231-F9686185EB70}"/>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8" name="Oval 247">
            <a:extLst>
              <a:ext uri="{FF2B5EF4-FFF2-40B4-BE49-F238E27FC236}">
                <a16:creationId xmlns:a16="http://schemas.microsoft.com/office/drawing/2014/main" id="{42D96C12-F580-2FB1-A8B1-31B5948E5BB2}"/>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9" name="Oval 248">
            <a:extLst>
              <a:ext uri="{FF2B5EF4-FFF2-40B4-BE49-F238E27FC236}">
                <a16:creationId xmlns:a16="http://schemas.microsoft.com/office/drawing/2014/main" id="{34993969-B931-F55C-4125-E6A03931C511}"/>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0" name="Oval 249">
            <a:extLst>
              <a:ext uri="{FF2B5EF4-FFF2-40B4-BE49-F238E27FC236}">
                <a16:creationId xmlns:a16="http://schemas.microsoft.com/office/drawing/2014/main" id="{2FE15C3E-54ED-DEBE-7CC7-B91E01EA35C7}"/>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1" name="Oval 250">
            <a:extLst>
              <a:ext uri="{FF2B5EF4-FFF2-40B4-BE49-F238E27FC236}">
                <a16:creationId xmlns:a16="http://schemas.microsoft.com/office/drawing/2014/main" id="{0CADA214-5076-E26A-08CD-CC42C1BF11A7}"/>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2" name="Oval 251">
            <a:extLst>
              <a:ext uri="{FF2B5EF4-FFF2-40B4-BE49-F238E27FC236}">
                <a16:creationId xmlns:a16="http://schemas.microsoft.com/office/drawing/2014/main" id="{111F6E61-2DC4-B957-D654-47CBF8400F90}"/>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3" name="Oval 252">
            <a:extLst>
              <a:ext uri="{FF2B5EF4-FFF2-40B4-BE49-F238E27FC236}">
                <a16:creationId xmlns:a16="http://schemas.microsoft.com/office/drawing/2014/main" id="{6FFB8E21-F13B-5C03-D6D3-401EAC866973}"/>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4" name="Oval 253">
            <a:extLst>
              <a:ext uri="{FF2B5EF4-FFF2-40B4-BE49-F238E27FC236}">
                <a16:creationId xmlns:a16="http://schemas.microsoft.com/office/drawing/2014/main" id="{DC38772E-9B8C-624B-6697-18778859AF4C}"/>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5" name="Oval 254">
            <a:extLst>
              <a:ext uri="{FF2B5EF4-FFF2-40B4-BE49-F238E27FC236}">
                <a16:creationId xmlns:a16="http://schemas.microsoft.com/office/drawing/2014/main" id="{24BDB193-B483-C3EA-DB6A-ADFE5FC894D1}"/>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6" name="Oval 255">
            <a:extLst>
              <a:ext uri="{FF2B5EF4-FFF2-40B4-BE49-F238E27FC236}">
                <a16:creationId xmlns:a16="http://schemas.microsoft.com/office/drawing/2014/main" id="{05EAC6F9-3B63-1317-DD82-64FAEB0DD982}"/>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7" name="Oval 256">
            <a:extLst>
              <a:ext uri="{FF2B5EF4-FFF2-40B4-BE49-F238E27FC236}">
                <a16:creationId xmlns:a16="http://schemas.microsoft.com/office/drawing/2014/main" id="{347DF5F8-52BA-AB8B-EA76-9C13552931CC}"/>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8" name="Oval 257">
            <a:extLst>
              <a:ext uri="{FF2B5EF4-FFF2-40B4-BE49-F238E27FC236}">
                <a16:creationId xmlns:a16="http://schemas.microsoft.com/office/drawing/2014/main" id="{03022ABA-9BD7-F71F-F054-DAA74A9119A1}"/>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9" name="Oval 258">
            <a:extLst>
              <a:ext uri="{FF2B5EF4-FFF2-40B4-BE49-F238E27FC236}">
                <a16:creationId xmlns:a16="http://schemas.microsoft.com/office/drawing/2014/main" id="{9B6C466A-52D2-8C0E-25C8-D2209633BCA0}"/>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0" name="Oval 259">
            <a:extLst>
              <a:ext uri="{FF2B5EF4-FFF2-40B4-BE49-F238E27FC236}">
                <a16:creationId xmlns:a16="http://schemas.microsoft.com/office/drawing/2014/main" id="{A5980BB3-9F6F-10D3-5136-CF22F0A26CE5}"/>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1" name="Oval 260">
            <a:extLst>
              <a:ext uri="{FF2B5EF4-FFF2-40B4-BE49-F238E27FC236}">
                <a16:creationId xmlns:a16="http://schemas.microsoft.com/office/drawing/2014/main" id="{68536407-3DC4-FF44-DE2A-7FD9E6B4590C}"/>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2" name="Oval 261">
            <a:extLst>
              <a:ext uri="{FF2B5EF4-FFF2-40B4-BE49-F238E27FC236}">
                <a16:creationId xmlns:a16="http://schemas.microsoft.com/office/drawing/2014/main" id="{A1A7742C-A709-7E15-B643-48042ED56E15}"/>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3" name="Oval 262">
            <a:extLst>
              <a:ext uri="{FF2B5EF4-FFF2-40B4-BE49-F238E27FC236}">
                <a16:creationId xmlns:a16="http://schemas.microsoft.com/office/drawing/2014/main" id="{53F0A94A-BC4D-8D7D-9045-8248744F10E8}"/>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4" name="Oval 263">
            <a:extLst>
              <a:ext uri="{FF2B5EF4-FFF2-40B4-BE49-F238E27FC236}">
                <a16:creationId xmlns:a16="http://schemas.microsoft.com/office/drawing/2014/main" id="{B323CF3A-27DD-6D9B-BA8C-7BF3215E9227}"/>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5" name="Oval 264">
            <a:extLst>
              <a:ext uri="{FF2B5EF4-FFF2-40B4-BE49-F238E27FC236}">
                <a16:creationId xmlns:a16="http://schemas.microsoft.com/office/drawing/2014/main" id="{E768DD1C-263E-B667-D05B-CAD88E221CAC}"/>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6" name="Oval 265">
            <a:extLst>
              <a:ext uri="{FF2B5EF4-FFF2-40B4-BE49-F238E27FC236}">
                <a16:creationId xmlns:a16="http://schemas.microsoft.com/office/drawing/2014/main" id="{3459FC08-88CF-62CA-5AC1-F9EFEA0A944F}"/>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7" name="Oval 266">
            <a:extLst>
              <a:ext uri="{FF2B5EF4-FFF2-40B4-BE49-F238E27FC236}">
                <a16:creationId xmlns:a16="http://schemas.microsoft.com/office/drawing/2014/main" id="{DD4DEBF1-A1F8-4943-D93E-59CD539457E6}"/>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8" name="Oval 267">
            <a:extLst>
              <a:ext uri="{FF2B5EF4-FFF2-40B4-BE49-F238E27FC236}">
                <a16:creationId xmlns:a16="http://schemas.microsoft.com/office/drawing/2014/main" id="{BC0574D4-5CE7-162D-D11A-FB0CA15D8984}"/>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9" name="Oval 268">
            <a:extLst>
              <a:ext uri="{FF2B5EF4-FFF2-40B4-BE49-F238E27FC236}">
                <a16:creationId xmlns:a16="http://schemas.microsoft.com/office/drawing/2014/main" id="{E5F2032E-5B49-6774-E56D-76ABB02BFCF6}"/>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0" name="Oval 269">
            <a:extLst>
              <a:ext uri="{FF2B5EF4-FFF2-40B4-BE49-F238E27FC236}">
                <a16:creationId xmlns:a16="http://schemas.microsoft.com/office/drawing/2014/main" id="{E1E0CB40-2337-DFF3-6681-C08E60D807E3}"/>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1" name="Oval 270">
            <a:extLst>
              <a:ext uri="{FF2B5EF4-FFF2-40B4-BE49-F238E27FC236}">
                <a16:creationId xmlns:a16="http://schemas.microsoft.com/office/drawing/2014/main" id="{2E8A0C07-0076-052E-EC8A-477823162715}"/>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2" name="Oval 271">
            <a:extLst>
              <a:ext uri="{FF2B5EF4-FFF2-40B4-BE49-F238E27FC236}">
                <a16:creationId xmlns:a16="http://schemas.microsoft.com/office/drawing/2014/main" id="{EEC9F1DE-0EDC-FAF1-8A63-D76EA0803F06}"/>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3" name="Oval 272">
            <a:extLst>
              <a:ext uri="{FF2B5EF4-FFF2-40B4-BE49-F238E27FC236}">
                <a16:creationId xmlns:a16="http://schemas.microsoft.com/office/drawing/2014/main" id="{AC065A39-4105-AA7E-11B8-3DAEC060B377}"/>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4" name="Oval 273">
            <a:extLst>
              <a:ext uri="{FF2B5EF4-FFF2-40B4-BE49-F238E27FC236}">
                <a16:creationId xmlns:a16="http://schemas.microsoft.com/office/drawing/2014/main" id="{E16899E1-5791-9CB9-A779-2D4D7DBE98B7}"/>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5" name="Oval 274">
            <a:extLst>
              <a:ext uri="{FF2B5EF4-FFF2-40B4-BE49-F238E27FC236}">
                <a16:creationId xmlns:a16="http://schemas.microsoft.com/office/drawing/2014/main" id="{3467931F-5C8F-7B1C-4BFE-468FD7CC8AE6}"/>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6" name="Oval 275">
            <a:extLst>
              <a:ext uri="{FF2B5EF4-FFF2-40B4-BE49-F238E27FC236}">
                <a16:creationId xmlns:a16="http://schemas.microsoft.com/office/drawing/2014/main" id="{22F67C03-F37D-2E94-F960-0B4F9110E197}"/>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7" name="Oval 276">
            <a:extLst>
              <a:ext uri="{FF2B5EF4-FFF2-40B4-BE49-F238E27FC236}">
                <a16:creationId xmlns:a16="http://schemas.microsoft.com/office/drawing/2014/main" id="{B48C91D6-58D9-538D-99A4-DBFC24717AAF}"/>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8" name="Oval 277">
            <a:extLst>
              <a:ext uri="{FF2B5EF4-FFF2-40B4-BE49-F238E27FC236}">
                <a16:creationId xmlns:a16="http://schemas.microsoft.com/office/drawing/2014/main" id="{29066813-7A9A-995B-157A-07CAB75627B9}"/>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9" name="Oval 278">
            <a:extLst>
              <a:ext uri="{FF2B5EF4-FFF2-40B4-BE49-F238E27FC236}">
                <a16:creationId xmlns:a16="http://schemas.microsoft.com/office/drawing/2014/main" id="{A470C5F6-DC56-53CB-4AB1-C055BE56336E}"/>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0" name="Oval 279">
            <a:extLst>
              <a:ext uri="{FF2B5EF4-FFF2-40B4-BE49-F238E27FC236}">
                <a16:creationId xmlns:a16="http://schemas.microsoft.com/office/drawing/2014/main" id="{73760689-4EC9-C28C-69AA-1978E34FDD5C}"/>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1" name="Oval 280">
            <a:extLst>
              <a:ext uri="{FF2B5EF4-FFF2-40B4-BE49-F238E27FC236}">
                <a16:creationId xmlns:a16="http://schemas.microsoft.com/office/drawing/2014/main" id="{F7D0AC0D-9083-8E61-6B0B-0C401E3574DD}"/>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2" name="Oval 281">
            <a:extLst>
              <a:ext uri="{FF2B5EF4-FFF2-40B4-BE49-F238E27FC236}">
                <a16:creationId xmlns:a16="http://schemas.microsoft.com/office/drawing/2014/main" id="{85503F55-50A8-3983-8F94-293FC8CA320E}"/>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3" name="Oval 282">
            <a:extLst>
              <a:ext uri="{FF2B5EF4-FFF2-40B4-BE49-F238E27FC236}">
                <a16:creationId xmlns:a16="http://schemas.microsoft.com/office/drawing/2014/main" id="{AE471E6F-77E4-D775-C883-52505991EDCD}"/>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4" name="Oval 283">
            <a:extLst>
              <a:ext uri="{FF2B5EF4-FFF2-40B4-BE49-F238E27FC236}">
                <a16:creationId xmlns:a16="http://schemas.microsoft.com/office/drawing/2014/main" id="{433973A2-7111-B45D-AE82-6A7D477AD6B4}"/>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5" name="Oval 284">
            <a:extLst>
              <a:ext uri="{FF2B5EF4-FFF2-40B4-BE49-F238E27FC236}">
                <a16:creationId xmlns:a16="http://schemas.microsoft.com/office/drawing/2014/main" id="{3388BA64-1212-831D-5A3C-670C610041AA}"/>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6" name="Oval 285">
            <a:extLst>
              <a:ext uri="{FF2B5EF4-FFF2-40B4-BE49-F238E27FC236}">
                <a16:creationId xmlns:a16="http://schemas.microsoft.com/office/drawing/2014/main" id="{22CED520-619E-0E1E-9BAA-0A93838FBAB0}"/>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7" name="Oval 286">
            <a:extLst>
              <a:ext uri="{FF2B5EF4-FFF2-40B4-BE49-F238E27FC236}">
                <a16:creationId xmlns:a16="http://schemas.microsoft.com/office/drawing/2014/main" id="{9AF891AC-859C-BCE2-BEC7-AFC8933B8C91}"/>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8" name="Oval 287">
            <a:extLst>
              <a:ext uri="{FF2B5EF4-FFF2-40B4-BE49-F238E27FC236}">
                <a16:creationId xmlns:a16="http://schemas.microsoft.com/office/drawing/2014/main" id="{9DFE3AA0-D213-0883-6254-FE29142ABEF7}"/>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9" name="Oval 288">
            <a:extLst>
              <a:ext uri="{FF2B5EF4-FFF2-40B4-BE49-F238E27FC236}">
                <a16:creationId xmlns:a16="http://schemas.microsoft.com/office/drawing/2014/main" id="{C2485108-C0E1-5AEA-E9D1-88CB76CCFC00}"/>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extLst>
      <p:ext uri="{BB962C8B-B14F-4D97-AF65-F5344CB8AC3E}">
        <p14:creationId xmlns:p14="http://schemas.microsoft.com/office/powerpoint/2010/main" val="2278488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7398C9-E648-4EF2-2389-F0B89F7FB242}"/>
              </a:ext>
            </a:extLst>
          </p:cNvPr>
          <p:cNvSpPr/>
          <p:nvPr/>
        </p:nvSpPr>
        <p:spPr>
          <a:xfrm flipH="1">
            <a:off x="0" y="0"/>
            <a:ext cx="3467947" cy="48768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1026" name="Picture 2" descr="Unicorn with Bagels - Alyona Krutogolova - Oil on canvas">
            <a:extLst>
              <a:ext uri="{FF2B5EF4-FFF2-40B4-BE49-F238E27FC236}">
                <a16:creationId xmlns:a16="http://schemas.microsoft.com/office/drawing/2014/main" id="{89489C3F-6298-89E7-20F0-3A09B3A66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32" y="498638"/>
            <a:ext cx="3712087" cy="53306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CFBED47-EBCF-9E00-2EAD-FAF859D95B78}"/>
              </a:ext>
            </a:extLst>
          </p:cNvPr>
          <p:cNvSpPr txBox="1"/>
          <p:nvPr/>
        </p:nvSpPr>
        <p:spPr>
          <a:xfrm>
            <a:off x="4958208" y="2805753"/>
            <a:ext cx="6778711" cy="1569660"/>
          </a:xfrm>
          <a:prstGeom prst="rect">
            <a:avLst/>
          </a:prstGeom>
          <a:noFill/>
        </p:spPr>
        <p:txBody>
          <a:bodyPr wrap="square">
            <a:spAutoFit/>
          </a:bodyPr>
          <a:lstStyle/>
          <a:p>
            <a:r>
              <a:rPr lang="en-US" sz="3200" b="1" i="1" dirty="0"/>
              <a:t>UNICORN (</a:t>
            </a:r>
            <a:r>
              <a:rPr lang="en-US" sz="3200" b="1" i="1" dirty="0">
                <a:cs typeface="Calibri" panose="020F0502020204030204" pitchFamily="34" charset="0"/>
              </a:rPr>
              <a:t>U</a:t>
            </a:r>
            <a:r>
              <a:rPr lang="en-US" sz="3200" i="1" dirty="0">
                <a:cs typeface="Calibri" panose="020F0502020204030204" pitchFamily="34" charset="0"/>
              </a:rPr>
              <a:t>nique </a:t>
            </a:r>
            <a:r>
              <a:rPr lang="en-US" sz="3200" b="1" i="1" dirty="0">
                <a:cs typeface="Calibri" panose="020F0502020204030204" pitchFamily="34" charset="0"/>
              </a:rPr>
              <a:t>N</a:t>
            </a:r>
            <a:r>
              <a:rPr lang="en-US" sz="3200" i="1" dirty="0">
                <a:cs typeface="Calibri" panose="020F0502020204030204" pitchFamily="34" charset="0"/>
              </a:rPr>
              <a:t>etwork </a:t>
            </a:r>
            <a:r>
              <a:rPr lang="en-US" sz="3200" b="1" i="1" dirty="0">
                <a:cs typeface="Calibri" panose="020F0502020204030204" pitchFamily="34" charset="0"/>
              </a:rPr>
              <a:t>I</a:t>
            </a:r>
            <a:r>
              <a:rPr lang="en-US" sz="3200" i="1" dirty="0">
                <a:cs typeface="Calibri" panose="020F0502020204030204" pitchFamily="34" charset="0"/>
              </a:rPr>
              <a:t>n the </a:t>
            </a:r>
            <a:r>
              <a:rPr lang="en-US" sz="3200" b="1" i="1" dirty="0">
                <a:cs typeface="Calibri" panose="020F0502020204030204" pitchFamily="34" charset="0"/>
              </a:rPr>
              <a:t>C</a:t>
            </a:r>
            <a:r>
              <a:rPr lang="en-US" sz="3200" i="1" dirty="0">
                <a:cs typeface="Calibri" panose="020F0502020204030204" pitchFamily="34" charset="0"/>
              </a:rPr>
              <a:t>omprehensive </a:t>
            </a:r>
            <a:r>
              <a:rPr lang="en-US" sz="3200" b="1" i="1" dirty="0">
                <a:cs typeface="Calibri" panose="020F0502020204030204" pitchFamily="34" charset="0"/>
              </a:rPr>
              <a:t>O</a:t>
            </a:r>
            <a:r>
              <a:rPr lang="en-US" sz="3200" i="1" dirty="0">
                <a:cs typeface="Calibri" panose="020F0502020204030204" pitchFamily="34" charset="0"/>
              </a:rPr>
              <a:t>ntology of </a:t>
            </a:r>
            <a:r>
              <a:rPr lang="en-US" sz="3200" b="1" i="1" dirty="0">
                <a:cs typeface="Calibri" panose="020F0502020204030204" pitchFamily="34" charset="0"/>
              </a:rPr>
              <a:t>R</a:t>
            </a:r>
            <a:r>
              <a:rPr lang="en-US" sz="3200" i="1" dirty="0">
                <a:cs typeface="Calibri" panose="020F0502020204030204" pitchFamily="34" charset="0"/>
              </a:rPr>
              <a:t>are </a:t>
            </a:r>
            <a:r>
              <a:rPr lang="en-US" sz="3200" b="1" i="1" dirty="0">
                <a:cs typeface="Calibri" panose="020F0502020204030204" pitchFamily="34" charset="0"/>
              </a:rPr>
              <a:t>N</a:t>
            </a:r>
            <a:r>
              <a:rPr lang="en-US" sz="3200" i="1" dirty="0">
                <a:cs typeface="Calibri" panose="020F0502020204030204" pitchFamily="34" charset="0"/>
              </a:rPr>
              <a:t>eoplasms) </a:t>
            </a:r>
            <a:endParaRPr lang="en-US" sz="3200" b="1" i="1" dirty="0"/>
          </a:p>
        </p:txBody>
      </p:sp>
      <p:pic>
        <p:nvPicPr>
          <p:cNvPr id="11" name="Google Shape;139;p15">
            <a:extLst>
              <a:ext uri="{FF2B5EF4-FFF2-40B4-BE49-F238E27FC236}">
                <a16:creationId xmlns:a16="http://schemas.microsoft.com/office/drawing/2014/main" id="{EA9E15AF-AF02-96E4-038D-2BC1EEE30E2F}"/>
              </a:ext>
            </a:extLst>
          </p:cNvPr>
          <p:cNvPicPr preferRelativeResize="0"/>
          <p:nvPr/>
        </p:nvPicPr>
        <p:blipFill rotWithShape="1">
          <a:blip r:embed="rId4">
            <a:alphaModFix amt="75000"/>
            <a:biLevel thresh="25000"/>
          </a:blip>
          <a:srcRect l="20886" t="8231"/>
          <a:stretch/>
        </p:blipFill>
        <p:spPr>
          <a:xfrm>
            <a:off x="0" y="0"/>
            <a:ext cx="4130624" cy="2966716"/>
          </a:xfrm>
          <a:prstGeom prst="rect">
            <a:avLst/>
          </a:prstGeom>
          <a:noFill/>
          <a:ln>
            <a:noFill/>
          </a:ln>
        </p:spPr>
      </p:pic>
      <p:pic>
        <p:nvPicPr>
          <p:cNvPr id="12" name="Google Shape;139;p15">
            <a:extLst>
              <a:ext uri="{FF2B5EF4-FFF2-40B4-BE49-F238E27FC236}">
                <a16:creationId xmlns:a16="http://schemas.microsoft.com/office/drawing/2014/main" id="{48363142-A1DC-C7C1-585E-49CE8046DF17}"/>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14" name="Rectangle 13">
            <a:extLst>
              <a:ext uri="{FF2B5EF4-FFF2-40B4-BE49-F238E27FC236}">
                <a16:creationId xmlns:a16="http://schemas.microsoft.com/office/drawing/2014/main" id="{9AEA16D5-1601-6E91-2B0B-B697A8957229}"/>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AFD8E006-651D-7BAC-A52C-E68DDAC31634}"/>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FE87A740-F706-6554-AD1B-5B3E68098269}"/>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29" name="Oval 1028">
            <a:extLst>
              <a:ext uri="{FF2B5EF4-FFF2-40B4-BE49-F238E27FC236}">
                <a16:creationId xmlns:a16="http://schemas.microsoft.com/office/drawing/2014/main" id="{053946F5-745A-51B7-2122-59F3A2FDAF8B}"/>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0" name="Oval 1029">
            <a:extLst>
              <a:ext uri="{FF2B5EF4-FFF2-40B4-BE49-F238E27FC236}">
                <a16:creationId xmlns:a16="http://schemas.microsoft.com/office/drawing/2014/main" id="{F27840D8-1C3E-D228-2072-921FC2F90DBF}"/>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1" name="Oval 1030">
            <a:extLst>
              <a:ext uri="{FF2B5EF4-FFF2-40B4-BE49-F238E27FC236}">
                <a16:creationId xmlns:a16="http://schemas.microsoft.com/office/drawing/2014/main" id="{BC8B7D8C-8964-7C97-0302-035C83A758AD}"/>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2" name="Oval 1031">
            <a:extLst>
              <a:ext uri="{FF2B5EF4-FFF2-40B4-BE49-F238E27FC236}">
                <a16:creationId xmlns:a16="http://schemas.microsoft.com/office/drawing/2014/main" id="{656DCFCE-81D3-AC34-3865-6FC328AD6181}"/>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3" name="Oval 1032">
            <a:extLst>
              <a:ext uri="{FF2B5EF4-FFF2-40B4-BE49-F238E27FC236}">
                <a16:creationId xmlns:a16="http://schemas.microsoft.com/office/drawing/2014/main" id="{09185215-D7B1-0F07-8E7D-D1594E031AB1}"/>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4" name="Oval 1033">
            <a:extLst>
              <a:ext uri="{FF2B5EF4-FFF2-40B4-BE49-F238E27FC236}">
                <a16:creationId xmlns:a16="http://schemas.microsoft.com/office/drawing/2014/main" id="{EA0BA1A5-23DC-29B5-B9A5-C590B679F14B}"/>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5" name="Oval 1034">
            <a:extLst>
              <a:ext uri="{FF2B5EF4-FFF2-40B4-BE49-F238E27FC236}">
                <a16:creationId xmlns:a16="http://schemas.microsoft.com/office/drawing/2014/main" id="{42D02236-A2A2-1173-9BFB-8C51D15E3A15}"/>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6" name="Oval 1035">
            <a:extLst>
              <a:ext uri="{FF2B5EF4-FFF2-40B4-BE49-F238E27FC236}">
                <a16:creationId xmlns:a16="http://schemas.microsoft.com/office/drawing/2014/main" id="{B8CB2223-FDEF-92BC-C0AF-E98AA941C2EE}"/>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7" name="Oval 1036">
            <a:extLst>
              <a:ext uri="{FF2B5EF4-FFF2-40B4-BE49-F238E27FC236}">
                <a16:creationId xmlns:a16="http://schemas.microsoft.com/office/drawing/2014/main" id="{302F452D-9DE1-5C50-9FC8-86786DB5B1B9}"/>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8" name="Oval 1037">
            <a:extLst>
              <a:ext uri="{FF2B5EF4-FFF2-40B4-BE49-F238E27FC236}">
                <a16:creationId xmlns:a16="http://schemas.microsoft.com/office/drawing/2014/main" id="{6ED1F7CA-147E-6CF6-149A-FDBF1CBA9369}"/>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9" name="Oval 1038">
            <a:extLst>
              <a:ext uri="{FF2B5EF4-FFF2-40B4-BE49-F238E27FC236}">
                <a16:creationId xmlns:a16="http://schemas.microsoft.com/office/drawing/2014/main" id="{E28E6727-8B4A-BEB2-809C-F4BABDBCDD4A}"/>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0" name="Oval 1039">
            <a:extLst>
              <a:ext uri="{FF2B5EF4-FFF2-40B4-BE49-F238E27FC236}">
                <a16:creationId xmlns:a16="http://schemas.microsoft.com/office/drawing/2014/main" id="{4A6BF65C-D85F-95BC-E721-AAD364D63BEC}"/>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1" name="Oval 1040">
            <a:extLst>
              <a:ext uri="{FF2B5EF4-FFF2-40B4-BE49-F238E27FC236}">
                <a16:creationId xmlns:a16="http://schemas.microsoft.com/office/drawing/2014/main" id="{295A1B7A-FB6D-3C7F-F482-0B41F21537E2}"/>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2" name="Oval 1041">
            <a:extLst>
              <a:ext uri="{FF2B5EF4-FFF2-40B4-BE49-F238E27FC236}">
                <a16:creationId xmlns:a16="http://schemas.microsoft.com/office/drawing/2014/main" id="{AB712DE4-EA1A-8EB9-18E8-F2CF709ED195}"/>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3" name="Oval 1042">
            <a:extLst>
              <a:ext uri="{FF2B5EF4-FFF2-40B4-BE49-F238E27FC236}">
                <a16:creationId xmlns:a16="http://schemas.microsoft.com/office/drawing/2014/main" id="{5041E6E6-44D0-1FA7-E917-08D255FFB6FC}"/>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4" name="Oval 1043">
            <a:extLst>
              <a:ext uri="{FF2B5EF4-FFF2-40B4-BE49-F238E27FC236}">
                <a16:creationId xmlns:a16="http://schemas.microsoft.com/office/drawing/2014/main" id="{D314E3D7-3E54-05F3-D62B-A763A1611E3D}"/>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5" name="Oval 1044">
            <a:extLst>
              <a:ext uri="{FF2B5EF4-FFF2-40B4-BE49-F238E27FC236}">
                <a16:creationId xmlns:a16="http://schemas.microsoft.com/office/drawing/2014/main" id="{5D8DC8CF-93D2-CD64-113B-9B1F8DF20294}"/>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6" name="Oval 1045">
            <a:extLst>
              <a:ext uri="{FF2B5EF4-FFF2-40B4-BE49-F238E27FC236}">
                <a16:creationId xmlns:a16="http://schemas.microsoft.com/office/drawing/2014/main" id="{4F2110A1-7B73-6229-95C5-120D6EF541C3}"/>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7" name="Oval 1046">
            <a:extLst>
              <a:ext uri="{FF2B5EF4-FFF2-40B4-BE49-F238E27FC236}">
                <a16:creationId xmlns:a16="http://schemas.microsoft.com/office/drawing/2014/main" id="{8B15C6D5-6BE7-D56E-E419-112DCFCE2DFB}"/>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8" name="Oval 1047">
            <a:extLst>
              <a:ext uri="{FF2B5EF4-FFF2-40B4-BE49-F238E27FC236}">
                <a16:creationId xmlns:a16="http://schemas.microsoft.com/office/drawing/2014/main" id="{68E6491B-38B7-F4AC-84AD-B16E12F4B0A6}"/>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9" name="Oval 1048">
            <a:extLst>
              <a:ext uri="{FF2B5EF4-FFF2-40B4-BE49-F238E27FC236}">
                <a16:creationId xmlns:a16="http://schemas.microsoft.com/office/drawing/2014/main" id="{2184BE55-FD51-0F68-7F77-381542B0DE1B}"/>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0" name="Oval 1049">
            <a:extLst>
              <a:ext uri="{FF2B5EF4-FFF2-40B4-BE49-F238E27FC236}">
                <a16:creationId xmlns:a16="http://schemas.microsoft.com/office/drawing/2014/main" id="{3E4691E1-A897-9BFB-6973-3056DD57A248}"/>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1" name="Oval 1050">
            <a:extLst>
              <a:ext uri="{FF2B5EF4-FFF2-40B4-BE49-F238E27FC236}">
                <a16:creationId xmlns:a16="http://schemas.microsoft.com/office/drawing/2014/main" id="{B4A8AD6E-4AC1-A5D3-C432-AEC9E5BB6476}"/>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2" name="Oval 1051">
            <a:extLst>
              <a:ext uri="{FF2B5EF4-FFF2-40B4-BE49-F238E27FC236}">
                <a16:creationId xmlns:a16="http://schemas.microsoft.com/office/drawing/2014/main" id="{559FFCC8-2F57-F165-1D44-C5E45619F7BB}"/>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3" name="Oval 1052">
            <a:extLst>
              <a:ext uri="{FF2B5EF4-FFF2-40B4-BE49-F238E27FC236}">
                <a16:creationId xmlns:a16="http://schemas.microsoft.com/office/drawing/2014/main" id="{BFE2E38F-6D63-5533-BD8C-CE7E189BEB2E}"/>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4" name="Oval 1053">
            <a:extLst>
              <a:ext uri="{FF2B5EF4-FFF2-40B4-BE49-F238E27FC236}">
                <a16:creationId xmlns:a16="http://schemas.microsoft.com/office/drawing/2014/main" id="{DF5E32FF-8926-4C2B-FED5-72C4B713B159}"/>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5" name="Oval 1054">
            <a:extLst>
              <a:ext uri="{FF2B5EF4-FFF2-40B4-BE49-F238E27FC236}">
                <a16:creationId xmlns:a16="http://schemas.microsoft.com/office/drawing/2014/main" id="{A6805AE7-AE13-D205-BD09-368687178E34}"/>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6" name="Oval 1055">
            <a:extLst>
              <a:ext uri="{FF2B5EF4-FFF2-40B4-BE49-F238E27FC236}">
                <a16:creationId xmlns:a16="http://schemas.microsoft.com/office/drawing/2014/main" id="{CBCD8B41-A275-21B0-35A8-04CF0C709964}"/>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7" name="Oval 1056">
            <a:extLst>
              <a:ext uri="{FF2B5EF4-FFF2-40B4-BE49-F238E27FC236}">
                <a16:creationId xmlns:a16="http://schemas.microsoft.com/office/drawing/2014/main" id="{8A8537DF-B8AE-4C22-8FA2-25DA0C45CC69}"/>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8" name="Oval 1057">
            <a:extLst>
              <a:ext uri="{FF2B5EF4-FFF2-40B4-BE49-F238E27FC236}">
                <a16:creationId xmlns:a16="http://schemas.microsoft.com/office/drawing/2014/main" id="{C6478214-C76A-D6AA-C299-8C9458D9280F}"/>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9" name="Oval 1058">
            <a:extLst>
              <a:ext uri="{FF2B5EF4-FFF2-40B4-BE49-F238E27FC236}">
                <a16:creationId xmlns:a16="http://schemas.microsoft.com/office/drawing/2014/main" id="{51AB7F5E-EF6E-2892-0730-A456111E8C2B}"/>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0" name="Oval 1059">
            <a:extLst>
              <a:ext uri="{FF2B5EF4-FFF2-40B4-BE49-F238E27FC236}">
                <a16:creationId xmlns:a16="http://schemas.microsoft.com/office/drawing/2014/main" id="{9FDED56C-D53B-551D-CA32-8CCC6BE087D3}"/>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1" name="Oval 1060">
            <a:extLst>
              <a:ext uri="{FF2B5EF4-FFF2-40B4-BE49-F238E27FC236}">
                <a16:creationId xmlns:a16="http://schemas.microsoft.com/office/drawing/2014/main" id="{920AF81D-A2F2-D2E5-0BAD-C01B90E7AE95}"/>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2" name="Oval 1061">
            <a:extLst>
              <a:ext uri="{FF2B5EF4-FFF2-40B4-BE49-F238E27FC236}">
                <a16:creationId xmlns:a16="http://schemas.microsoft.com/office/drawing/2014/main" id="{95B0257A-DED4-2F6F-CE1D-3C62E0F5C67A}"/>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3" name="Oval 1062">
            <a:extLst>
              <a:ext uri="{FF2B5EF4-FFF2-40B4-BE49-F238E27FC236}">
                <a16:creationId xmlns:a16="http://schemas.microsoft.com/office/drawing/2014/main" id="{0327177C-F710-DC29-E737-860EFEC6A2B3}"/>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4" name="Oval 1063">
            <a:extLst>
              <a:ext uri="{FF2B5EF4-FFF2-40B4-BE49-F238E27FC236}">
                <a16:creationId xmlns:a16="http://schemas.microsoft.com/office/drawing/2014/main" id="{5144C265-E763-631B-D158-EB71201542CB}"/>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5" name="Oval 1064">
            <a:extLst>
              <a:ext uri="{FF2B5EF4-FFF2-40B4-BE49-F238E27FC236}">
                <a16:creationId xmlns:a16="http://schemas.microsoft.com/office/drawing/2014/main" id="{F028C067-319C-0E1A-0AC5-ED6397FFE523}"/>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6" name="Oval 1065">
            <a:extLst>
              <a:ext uri="{FF2B5EF4-FFF2-40B4-BE49-F238E27FC236}">
                <a16:creationId xmlns:a16="http://schemas.microsoft.com/office/drawing/2014/main" id="{FD2CA41F-D20A-97E2-9E3D-4BC0CE416EE1}"/>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7" name="Oval 1066">
            <a:extLst>
              <a:ext uri="{FF2B5EF4-FFF2-40B4-BE49-F238E27FC236}">
                <a16:creationId xmlns:a16="http://schemas.microsoft.com/office/drawing/2014/main" id="{64D38CDD-CABD-A66D-7342-BDF9CB9F0D01}"/>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8" name="Oval 1067">
            <a:extLst>
              <a:ext uri="{FF2B5EF4-FFF2-40B4-BE49-F238E27FC236}">
                <a16:creationId xmlns:a16="http://schemas.microsoft.com/office/drawing/2014/main" id="{A7C94046-93E2-4E6D-D11D-93CF3F77C721}"/>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9" name="Oval 1068">
            <a:extLst>
              <a:ext uri="{FF2B5EF4-FFF2-40B4-BE49-F238E27FC236}">
                <a16:creationId xmlns:a16="http://schemas.microsoft.com/office/drawing/2014/main" id="{21D342D0-1122-BA3F-3FA1-25249DF51171}"/>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0" name="Oval 1069">
            <a:extLst>
              <a:ext uri="{FF2B5EF4-FFF2-40B4-BE49-F238E27FC236}">
                <a16:creationId xmlns:a16="http://schemas.microsoft.com/office/drawing/2014/main" id="{7AF19FE3-33FE-4466-10E4-6E02D243E143}"/>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1" name="Oval 1070">
            <a:extLst>
              <a:ext uri="{FF2B5EF4-FFF2-40B4-BE49-F238E27FC236}">
                <a16:creationId xmlns:a16="http://schemas.microsoft.com/office/drawing/2014/main" id="{5A8B58DE-D882-3BC2-E7D2-DD6DA48D6591}"/>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2" name="Oval 1071">
            <a:extLst>
              <a:ext uri="{FF2B5EF4-FFF2-40B4-BE49-F238E27FC236}">
                <a16:creationId xmlns:a16="http://schemas.microsoft.com/office/drawing/2014/main" id="{6E91CCCF-E522-AFFD-B441-D852FAC6F835}"/>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3" name="Oval 1072">
            <a:extLst>
              <a:ext uri="{FF2B5EF4-FFF2-40B4-BE49-F238E27FC236}">
                <a16:creationId xmlns:a16="http://schemas.microsoft.com/office/drawing/2014/main" id="{8FD453C0-B1A5-2DBE-7C44-3ED9A524AD6F}"/>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4" name="Oval 1073">
            <a:extLst>
              <a:ext uri="{FF2B5EF4-FFF2-40B4-BE49-F238E27FC236}">
                <a16:creationId xmlns:a16="http://schemas.microsoft.com/office/drawing/2014/main" id="{6DBC98D2-A054-E620-F727-E8307FC9041D}"/>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5" name="Oval 1074">
            <a:extLst>
              <a:ext uri="{FF2B5EF4-FFF2-40B4-BE49-F238E27FC236}">
                <a16:creationId xmlns:a16="http://schemas.microsoft.com/office/drawing/2014/main" id="{C4FA47F1-23DF-C366-C84B-033CA6EDC4AB}"/>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6" name="Oval 1075">
            <a:extLst>
              <a:ext uri="{FF2B5EF4-FFF2-40B4-BE49-F238E27FC236}">
                <a16:creationId xmlns:a16="http://schemas.microsoft.com/office/drawing/2014/main" id="{56561454-82BF-3545-C51C-0D12D9A3EF12}"/>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7" name="Arrow: Chevron 1076">
            <a:extLst>
              <a:ext uri="{FF2B5EF4-FFF2-40B4-BE49-F238E27FC236}">
                <a16:creationId xmlns:a16="http://schemas.microsoft.com/office/drawing/2014/main" id="{3C4647C6-60B8-F94E-F1A5-4BA90AD5CE28}"/>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078" name="Arrow: Chevron 1077">
            <a:extLst>
              <a:ext uri="{FF2B5EF4-FFF2-40B4-BE49-F238E27FC236}">
                <a16:creationId xmlns:a16="http://schemas.microsoft.com/office/drawing/2014/main" id="{8A51B38A-8EEA-0315-3A14-D091C9AC64F0}"/>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079" name="Arrow: Chevron 1078">
            <a:extLst>
              <a:ext uri="{FF2B5EF4-FFF2-40B4-BE49-F238E27FC236}">
                <a16:creationId xmlns:a16="http://schemas.microsoft.com/office/drawing/2014/main" id="{4CC158F2-3D8E-BC14-A713-4898AB2A2CEA}"/>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 name="TextBox 1">
            <a:extLst>
              <a:ext uri="{FF2B5EF4-FFF2-40B4-BE49-F238E27FC236}">
                <a16:creationId xmlns:a16="http://schemas.microsoft.com/office/drawing/2014/main" id="{9637902A-79AE-3877-E290-6B558133B440}"/>
              </a:ext>
            </a:extLst>
          </p:cNvPr>
          <p:cNvSpPr txBox="1"/>
          <p:nvPr/>
        </p:nvSpPr>
        <p:spPr>
          <a:xfrm>
            <a:off x="4435389" y="1447800"/>
            <a:ext cx="7539377" cy="1200329"/>
          </a:xfrm>
          <a:prstGeom prst="rect">
            <a:avLst/>
          </a:prstGeom>
          <a:noFill/>
        </p:spPr>
        <p:txBody>
          <a:bodyPr wrap="square" rtlCol="0">
            <a:spAutoFit/>
          </a:bodyPr>
          <a:lstStyle/>
          <a:p>
            <a:pPr algn="ctr"/>
            <a:r>
              <a:rPr lang="en-US" sz="3600" b="1" u="sng" dirty="0">
                <a:solidFill>
                  <a:schemeClr val="tx1">
                    <a:lumMod val="65000"/>
                    <a:lumOff val="35000"/>
                  </a:schemeClr>
                </a:solidFill>
              </a:rPr>
              <a:t>First-of-its-kind</a:t>
            </a:r>
            <a:r>
              <a:rPr lang="en-US" sz="3600" b="1" dirty="0">
                <a:solidFill>
                  <a:schemeClr val="tx1">
                    <a:lumMod val="65000"/>
                    <a:lumOff val="35000"/>
                  </a:schemeClr>
                </a:solidFill>
              </a:rPr>
              <a:t> Program at </a:t>
            </a:r>
          </a:p>
          <a:p>
            <a:pPr algn="ctr"/>
            <a:r>
              <a:rPr lang="en-US" sz="3600" b="1" dirty="0">
                <a:solidFill>
                  <a:schemeClr val="tx1">
                    <a:lumMod val="65000"/>
                    <a:lumOff val="35000"/>
                  </a:schemeClr>
                </a:solidFill>
              </a:rPr>
              <a:t>Princess Margaret Cancer Centre</a:t>
            </a:r>
          </a:p>
        </p:txBody>
      </p:sp>
    </p:spTree>
    <p:extLst>
      <p:ext uri="{BB962C8B-B14F-4D97-AF65-F5344CB8AC3E}">
        <p14:creationId xmlns:p14="http://schemas.microsoft.com/office/powerpoint/2010/main" val="3698387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882D7F-748A-5333-5925-44B4FCC697DC}"/>
              </a:ext>
            </a:extLst>
          </p:cNvPr>
          <p:cNvSpPr/>
          <p:nvPr/>
        </p:nvSpPr>
        <p:spPr>
          <a:xfrm flipH="1">
            <a:off x="0" y="0"/>
            <a:ext cx="4568761"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 name="TextBox 6">
            <a:extLst>
              <a:ext uri="{FF2B5EF4-FFF2-40B4-BE49-F238E27FC236}">
                <a16:creationId xmlns:a16="http://schemas.microsoft.com/office/drawing/2014/main" id="{32D39DB8-1BB6-41A4-33EA-C358233103D7}"/>
              </a:ext>
            </a:extLst>
          </p:cNvPr>
          <p:cNvSpPr txBox="1"/>
          <p:nvPr/>
        </p:nvSpPr>
        <p:spPr>
          <a:xfrm>
            <a:off x="6952100" y="1921304"/>
            <a:ext cx="4456589"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Delays in Diagnosis</a:t>
            </a:r>
            <a:endParaRPr lang="en-US" b="1" dirty="0">
              <a:solidFill>
                <a:srgbClr val="30478A"/>
              </a:solidFill>
            </a:endParaRPr>
          </a:p>
        </p:txBody>
      </p:sp>
      <p:sp>
        <p:nvSpPr>
          <p:cNvPr id="8" name="TextBox 7">
            <a:extLst>
              <a:ext uri="{FF2B5EF4-FFF2-40B4-BE49-F238E27FC236}">
                <a16:creationId xmlns:a16="http://schemas.microsoft.com/office/drawing/2014/main" id="{AE27E770-E4A9-E3B3-2F44-9B226F5090EB}"/>
              </a:ext>
            </a:extLst>
          </p:cNvPr>
          <p:cNvSpPr txBox="1"/>
          <p:nvPr/>
        </p:nvSpPr>
        <p:spPr>
          <a:xfrm>
            <a:off x="6952104" y="2225085"/>
            <a:ext cx="4229218" cy="584775"/>
          </a:xfrm>
          <a:prstGeom prst="rect">
            <a:avLst/>
          </a:prstGeom>
          <a:noFill/>
        </p:spPr>
        <p:txBody>
          <a:bodyPr wrap="square">
            <a:spAutoFit/>
          </a:bodyPr>
          <a:lstStyle/>
          <a:p>
            <a:r>
              <a:rPr lang="en-US" sz="1600" dirty="0"/>
              <a:t>Delays in diagnosis contribute to challenges in managing rare tumors effectively.</a:t>
            </a:r>
          </a:p>
        </p:txBody>
      </p:sp>
      <p:cxnSp>
        <p:nvCxnSpPr>
          <p:cNvPr id="9" name="Straight Connector 8">
            <a:extLst>
              <a:ext uri="{FF2B5EF4-FFF2-40B4-BE49-F238E27FC236}">
                <a16:creationId xmlns:a16="http://schemas.microsoft.com/office/drawing/2014/main" id="{B2412408-CD83-9FFA-3208-AB41083ECB94}"/>
              </a:ext>
            </a:extLst>
          </p:cNvPr>
          <p:cNvCxnSpPr>
            <a:cxnSpLocks/>
            <a:endCxn id="12" idx="0"/>
          </p:cNvCxnSpPr>
          <p:nvPr/>
        </p:nvCxnSpPr>
        <p:spPr>
          <a:xfrm flipV="1">
            <a:off x="5585895" y="4670446"/>
            <a:ext cx="347427" cy="4303"/>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DB12D397-D5D5-5426-2620-D3AD7E8AEF3E}"/>
              </a:ext>
            </a:extLst>
          </p:cNvPr>
          <p:cNvSpPr>
            <a:spLocks/>
          </p:cNvSpPr>
          <p:nvPr/>
        </p:nvSpPr>
        <p:spPr bwMode="auto">
          <a:xfrm rot="5400000" flipV="1">
            <a:off x="4973306" y="4552991"/>
            <a:ext cx="1143755" cy="246873"/>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600"/>
          </a:p>
        </p:txBody>
      </p:sp>
      <p:sp>
        <p:nvSpPr>
          <p:cNvPr id="11" name="Oval 10">
            <a:extLst>
              <a:ext uri="{FF2B5EF4-FFF2-40B4-BE49-F238E27FC236}">
                <a16:creationId xmlns:a16="http://schemas.microsoft.com/office/drawing/2014/main" id="{7BB6F73A-51DA-55FC-8CA2-599E2933403A}"/>
              </a:ext>
            </a:extLst>
          </p:cNvPr>
          <p:cNvSpPr/>
          <p:nvPr/>
        </p:nvSpPr>
        <p:spPr>
          <a:xfrm rot="16200000">
            <a:off x="5504374" y="4635717"/>
            <a:ext cx="81619" cy="81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sp>
        <p:nvSpPr>
          <p:cNvPr id="12" name="Oval 11">
            <a:extLst>
              <a:ext uri="{FF2B5EF4-FFF2-40B4-BE49-F238E27FC236}">
                <a16:creationId xmlns:a16="http://schemas.microsoft.com/office/drawing/2014/main" id="{C45ACC69-A22C-164B-13C7-7482A6E5E8B2}"/>
              </a:ext>
            </a:extLst>
          </p:cNvPr>
          <p:cNvSpPr/>
          <p:nvPr/>
        </p:nvSpPr>
        <p:spPr>
          <a:xfrm rot="16200000">
            <a:off x="5932546" y="4350187"/>
            <a:ext cx="642069" cy="64051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cxnSp>
        <p:nvCxnSpPr>
          <p:cNvPr id="13" name="Straight Connector 12">
            <a:extLst>
              <a:ext uri="{FF2B5EF4-FFF2-40B4-BE49-F238E27FC236}">
                <a16:creationId xmlns:a16="http://schemas.microsoft.com/office/drawing/2014/main" id="{A0304CE3-3036-9DCF-7637-E19D135C2768}"/>
              </a:ext>
            </a:extLst>
          </p:cNvPr>
          <p:cNvCxnSpPr>
            <a:cxnSpLocks/>
            <a:endCxn id="16" idx="0"/>
          </p:cNvCxnSpPr>
          <p:nvPr/>
        </p:nvCxnSpPr>
        <p:spPr>
          <a:xfrm flipV="1">
            <a:off x="5585895" y="3504138"/>
            <a:ext cx="347427" cy="4303"/>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14" name="Freeform 5">
            <a:extLst>
              <a:ext uri="{FF2B5EF4-FFF2-40B4-BE49-F238E27FC236}">
                <a16:creationId xmlns:a16="http://schemas.microsoft.com/office/drawing/2014/main" id="{3675B188-0446-0912-92A8-B095EC47AE7B}"/>
              </a:ext>
            </a:extLst>
          </p:cNvPr>
          <p:cNvSpPr>
            <a:spLocks/>
          </p:cNvSpPr>
          <p:nvPr/>
        </p:nvSpPr>
        <p:spPr bwMode="auto">
          <a:xfrm rot="5400000" flipV="1">
            <a:off x="4973306" y="3386683"/>
            <a:ext cx="1143755" cy="246873"/>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600"/>
          </a:p>
        </p:txBody>
      </p:sp>
      <p:sp>
        <p:nvSpPr>
          <p:cNvPr id="15" name="Oval 14">
            <a:extLst>
              <a:ext uri="{FF2B5EF4-FFF2-40B4-BE49-F238E27FC236}">
                <a16:creationId xmlns:a16="http://schemas.microsoft.com/office/drawing/2014/main" id="{BB751927-C4B7-BDA8-E8C1-A3B0F90ADE13}"/>
              </a:ext>
            </a:extLst>
          </p:cNvPr>
          <p:cNvSpPr/>
          <p:nvPr/>
        </p:nvSpPr>
        <p:spPr>
          <a:xfrm rot="16200000">
            <a:off x="5504374" y="3469409"/>
            <a:ext cx="81619" cy="81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sp>
        <p:nvSpPr>
          <p:cNvPr id="16" name="Oval 15">
            <a:extLst>
              <a:ext uri="{FF2B5EF4-FFF2-40B4-BE49-F238E27FC236}">
                <a16:creationId xmlns:a16="http://schemas.microsoft.com/office/drawing/2014/main" id="{45FD5257-25CD-0546-426A-DAA0D7EA0216}"/>
              </a:ext>
            </a:extLst>
          </p:cNvPr>
          <p:cNvSpPr/>
          <p:nvPr/>
        </p:nvSpPr>
        <p:spPr>
          <a:xfrm rot="16200000">
            <a:off x="5932546" y="3183879"/>
            <a:ext cx="642069" cy="64051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cxnSp>
        <p:nvCxnSpPr>
          <p:cNvPr id="17" name="Straight Connector 16">
            <a:extLst>
              <a:ext uri="{FF2B5EF4-FFF2-40B4-BE49-F238E27FC236}">
                <a16:creationId xmlns:a16="http://schemas.microsoft.com/office/drawing/2014/main" id="{FC809047-D3BC-D807-13D3-808764DF651E}"/>
              </a:ext>
            </a:extLst>
          </p:cNvPr>
          <p:cNvCxnSpPr>
            <a:cxnSpLocks/>
            <a:endCxn id="20" idx="0"/>
          </p:cNvCxnSpPr>
          <p:nvPr/>
        </p:nvCxnSpPr>
        <p:spPr>
          <a:xfrm flipV="1">
            <a:off x="5585895" y="2337830"/>
            <a:ext cx="347427" cy="4304"/>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18" name="Freeform 5">
            <a:extLst>
              <a:ext uri="{FF2B5EF4-FFF2-40B4-BE49-F238E27FC236}">
                <a16:creationId xmlns:a16="http://schemas.microsoft.com/office/drawing/2014/main" id="{D9EB28F5-2AF8-8729-74A6-8213804344B1}"/>
              </a:ext>
            </a:extLst>
          </p:cNvPr>
          <p:cNvSpPr>
            <a:spLocks/>
          </p:cNvSpPr>
          <p:nvPr/>
        </p:nvSpPr>
        <p:spPr bwMode="auto">
          <a:xfrm rot="5400000" flipV="1">
            <a:off x="4973306" y="2220374"/>
            <a:ext cx="1143755" cy="246873"/>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600"/>
          </a:p>
        </p:txBody>
      </p:sp>
      <p:sp>
        <p:nvSpPr>
          <p:cNvPr id="19" name="Oval 18">
            <a:extLst>
              <a:ext uri="{FF2B5EF4-FFF2-40B4-BE49-F238E27FC236}">
                <a16:creationId xmlns:a16="http://schemas.microsoft.com/office/drawing/2014/main" id="{3D748F98-E400-79C0-A623-E5FBF3A0E792}"/>
              </a:ext>
            </a:extLst>
          </p:cNvPr>
          <p:cNvSpPr/>
          <p:nvPr/>
        </p:nvSpPr>
        <p:spPr>
          <a:xfrm rot="16200000">
            <a:off x="5504374" y="2303101"/>
            <a:ext cx="81619" cy="81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sp>
        <p:nvSpPr>
          <p:cNvPr id="20" name="Oval 19">
            <a:extLst>
              <a:ext uri="{FF2B5EF4-FFF2-40B4-BE49-F238E27FC236}">
                <a16:creationId xmlns:a16="http://schemas.microsoft.com/office/drawing/2014/main" id="{36337A47-D174-6C63-637C-D33F90F932F7}"/>
              </a:ext>
            </a:extLst>
          </p:cNvPr>
          <p:cNvSpPr/>
          <p:nvPr/>
        </p:nvSpPr>
        <p:spPr>
          <a:xfrm rot="16200000">
            <a:off x="5932546" y="2017570"/>
            <a:ext cx="642069" cy="64051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cxnSp>
        <p:nvCxnSpPr>
          <p:cNvPr id="21" name="Straight Connector 20">
            <a:extLst>
              <a:ext uri="{FF2B5EF4-FFF2-40B4-BE49-F238E27FC236}">
                <a16:creationId xmlns:a16="http://schemas.microsoft.com/office/drawing/2014/main" id="{C45118F1-44B1-1BA3-1BAC-9F12F4F31BA5}"/>
              </a:ext>
            </a:extLst>
          </p:cNvPr>
          <p:cNvCxnSpPr>
            <a:cxnSpLocks/>
            <a:endCxn id="24" idx="0"/>
          </p:cNvCxnSpPr>
          <p:nvPr/>
        </p:nvCxnSpPr>
        <p:spPr>
          <a:xfrm>
            <a:off x="5585894" y="5845522"/>
            <a:ext cx="347427" cy="433"/>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22" name="Freeform 5">
            <a:extLst>
              <a:ext uri="{FF2B5EF4-FFF2-40B4-BE49-F238E27FC236}">
                <a16:creationId xmlns:a16="http://schemas.microsoft.com/office/drawing/2014/main" id="{46B286EF-4D11-40E9-366C-75C7BD9F9F1D}"/>
              </a:ext>
            </a:extLst>
          </p:cNvPr>
          <p:cNvSpPr>
            <a:spLocks/>
          </p:cNvSpPr>
          <p:nvPr/>
        </p:nvSpPr>
        <p:spPr bwMode="auto">
          <a:xfrm rot="5400000" flipV="1">
            <a:off x="4973306" y="5719300"/>
            <a:ext cx="1143755" cy="246873"/>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600"/>
          </a:p>
        </p:txBody>
      </p:sp>
      <p:sp>
        <p:nvSpPr>
          <p:cNvPr id="23" name="Oval 22">
            <a:extLst>
              <a:ext uri="{FF2B5EF4-FFF2-40B4-BE49-F238E27FC236}">
                <a16:creationId xmlns:a16="http://schemas.microsoft.com/office/drawing/2014/main" id="{CE917DA3-5AE1-5EB8-EC2A-EF2DC8F3A50E}"/>
              </a:ext>
            </a:extLst>
          </p:cNvPr>
          <p:cNvSpPr/>
          <p:nvPr/>
        </p:nvSpPr>
        <p:spPr>
          <a:xfrm rot="16200000">
            <a:off x="5504374" y="5802025"/>
            <a:ext cx="81619" cy="814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sp>
        <p:nvSpPr>
          <p:cNvPr id="24" name="Oval 23">
            <a:extLst>
              <a:ext uri="{FF2B5EF4-FFF2-40B4-BE49-F238E27FC236}">
                <a16:creationId xmlns:a16="http://schemas.microsoft.com/office/drawing/2014/main" id="{002A51A9-D8CA-F6D1-ACBC-15E6CB49A532}"/>
              </a:ext>
            </a:extLst>
          </p:cNvPr>
          <p:cNvSpPr/>
          <p:nvPr/>
        </p:nvSpPr>
        <p:spPr>
          <a:xfrm rot="16200000">
            <a:off x="5932546" y="5525695"/>
            <a:ext cx="642069" cy="64051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solidFill>
                <a:schemeClr val="tx1"/>
              </a:solidFill>
            </a:endParaRPr>
          </a:p>
        </p:txBody>
      </p:sp>
      <p:sp>
        <p:nvSpPr>
          <p:cNvPr id="29" name="TextBox 28">
            <a:extLst>
              <a:ext uri="{FF2B5EF4-FFF2-40B4-BE49-F238E27FC236}">
                <a16:creationId xmlns:a16="http://schemas.microsoft.com/office/drawing/2014/main" id="{96388C10-FC3D-52F7-6EF2-AAD563C0787A}"/>
              </a:ext>
            </a:extLst>
          </p:cNvPr>
          <p:cNvSpPr txBox="1"/>
          <p:nvPr/>
        </p:nvSpPr>
        <p:spPr>
          <a:xfrm>
            <a:off x="6952101" y="3094258"/>
            <a:ext cx="4456588"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Limited Treatment Options</a:t>
            </a:r>
            <a:endParaRPr lang="en-US" b="1" dirty="0">
              <a:solidFill>
                <a:srgbClr val="30478A"/>
              </a:solidFill>
            </a:endParaRPr>
          </a:p>
        </p:txBody>
      </p:sp>
      <p:sp>
        <p:nvSpPr>
          <p:cNvPr id="30" name="TextBox 29">
            <a:extLst>
              <a:ext uri="{FF2B5EF4-FFF2-40B4-BE49-F238E27FC236}">
                <a16:creationId xmlns:a16="http://schemas.microsoft.com/office/drawing/2014/main" id="{344E8506-C639-7683-5A00-B0069A0B2111}"/>
              </a:ext>
            </a:extLst>
          </p:cNvPr>
          <p:cNvSpPr txBox="1"/>
          <p:nvPr/>
        </p:nvSpPr>
        <p:spPr>
          <a:xfrm>
            <a:off x="6952101" y="3398040"/>
            <a:ext cx="4229221" cy="584775"/>
          </a:xfrm>
          <a:prstGeom prst="rect">
            <a:avLst/>
          </a:prstGeom>
          <a:noFill/>
        </p:spPr>
        <p:txBody>
          <a:bodyPr wrap="square">
            <a:spAutoFit/>
          </a:bodyPr>
          <a:lstStyle/>
          <a:p>
            <a:r>
              <a:rPr lang="en-US" sz="1600" dirty="0"/>
              <a:t>Limited standard treatment and clinical trial options restrict effective care for rare tumors.</a:t>
            </a:r>
          </a:p>
        </p:txBody>
      </p:sp>
      <p:sp>
        <p:nvSpPr>
          <p:cNvPr id="31" name="TextBox 30">
            <a:extLst>
              <a:ext uri="{FF2B5EF4-FFF2-40B4-BE49-F238E27FC236}">
                <a16:creationId xmlns:a16="http://schemas.microsoft.com/office/drawing/2014/main" id="{B54DF925-4816-4994-29E2-2E556D945F84}"/>
              </a:ext>
            </a:extLst>
          </p:cNvPr>
          <p:cNvSpPr txBox="1"/>
          <p:nvPr/>
        </p:nvSpPr>
        <p:spPr>
          <a:xfrm>
            <a:off x="6952100" y="4267213"/>
            <a:ext cx="4766554"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Research and Funding Limitations</a:t>
            </a:r>
            <a:endParaRPr lang="en-US" b="1" dirty="0">
              <a:solidFill>
                <a:srgbClr val="30478A"/>
              </a:solidFill>
            </a:endParaRPr>
          </a:p>
        </p:txBody>
      </p:sp>
      <p:sp>
        <p:nvSpPr>
          <p:cNvPr id="32" name="TextBox 31">
            <a:extLst>
              <a:ext uri="{FF2B5EF4-FFF2-40B4-BE49-F238E27FC236}">
                <a16:creationId xmlns:a16="http://schemas.microsoft.com/office/drawing/2014/main" id="{A716743A-5585-B5AD-3175-FFA11CE58D75}"/>
              </a:ext>
            </a:extLst>
          </p:cNvPr>
          <p:cNvSpPr txBox="1"/>
          <p:nvPr/>
        </p:nvSpPr>
        <p:spPr>
          <a:xfrm>
            <a:off x="6952098" y="4550459"/>
            <a:ext cx="4579499" cy="830997"/>
          </a:xfrm>
          <a:prstGeom prst="rect">
            <a:avLst/>
          </a:prstGeom>
          <a:noFill/>
        </p:spPr>
        <p:txBody>
          <a:bodyPr wrap="square">
            <a:spAutoFit/>
          </a:bodyPr>
          <a:lstStyle/>
          <a:p>
            <a:r>
              <a:rPr lang="en-US" sz="1600" dirty="0"/>
              <a:t>Limited research and research funding, along with limited educational information, hinder advancements.</a:t>
            </a:r>
          </a:p>
        </p:txBody>
      </p:sp>
      <p:sp>
        <p:nvSpPr>
          <p:cNvPr id="33" name="TextBox 32">
            <a:extLst>
              <a:ext uri="{FF2B5EF4-FFF2-40B4-BE49-F238E27FC236}">
                <a16:creationId xmlns:a16="http://schemas.microsoft.com/office/drawing/2014/main" id="{31B09A2F-4AEA-B033-E0B1-1B5AE8F43042}"/>
              </a:ext>
            </a:extLst>
          </p:cNvPr>
          <p:cNvSpPr txBox="1"/>
          <p:nvPr/>
        </p:nvSpPr>
        <p:spPr>
          <a:xfrm>
            <a:off x="6952099" y="5429235"/>
            <a:ext cx="4579499"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Support Services and Disparities</a:t>
            </a:r>
            <a:endParaRPr lang="en-US" b="1" dirty="0">
              <a:solidFill>
                <a:srgbClr val="30478A"/>
              </a:solidFill>
            </a:endParaRPr>
          </a:p>
        </p:txBody>
      </p:sp>
      <p:sp>
        <p:nvSpPr>
          <p:cNvPr id="34" name="TextBox 33">
            <a:extLst>
              <a:ext uri="{FF2B5EF4-FFF2-40B4-BE49-F238E27FC236}">
                <a16:creationId xmlns:a16="http://schemas.microsoft.com/office/drawing/2014/main" id="{0E8B3A03-5E3A-F5C1-15B9-0B4D26E7582C}"/>
              </a:ext>
            </a:extLst>
          </p:cNvPr>
          <p:cNvSpPr txBox="1"/>
          <p:nvPr/>
        </p:nvSpPr>
        <p:spPr>
          <a:xfrm>
            <a:off x="6952101" y="5733016"/>
            <a:ext cx="4901326" cy="830997"/>
          </a:xfrm>
          <a:prstGeom prst="rect">
            <a:avLst/>
          </a:prstGeom>
          <a:noFill/>
        </p:spPr>
        <p:txBody>
          <a:bodyPr wrap="square">
            <a:spAutoFit/>
          </a:bodyPr>
          <a:lstStyle/>
          <a:p>
            <a:r>
              <a:rPr lang="en-US" sz="1600" dirty="0"/>
              <a:t>Limited psychosocial support services and health disparities can lead to even greater marginalization of rare tumors.</a:t>
            </a:r>
          </a:p>
        </p:txBody>
      </p:sp>
      <p:sp>
        <p:nvSpPr>
          <p:cNvPr id="39" name="TextBox 38">
            <a:extLst>
              <a:ext uri="{FF2B5EF4-FFF2-40B4-BE49-F238E27FC236}">
                <a16:creationId xmlns:a16="http://schemas.microsoft.com/office/drawing/2014/main" id="{F1E4FEFD-E9E1-A4C4-D6B0-549BEFDDD44E}"/>
              </a:ext>
            </a:extLst>
          </p:cNvPr>
          <p:cNvSpPr txBox="1"/>
          <p:nvPr/>
        </p:nvSpPr>
        <p:spPr>
          <a:xfrm flipH="1">
            <a:off x="6003113" y="2168552"/>
            <a:ext cx="500932" cy="338554"/>
          </a:xfrm>
          <a:prstGeom prst="rect">
            <a:avLst/>
          </a:prstGeom>
          <a:noFill/>
        </p:spPr>
        <p:txBody>
          <a:bodyPr wrap="square" rtlCol="0">
            <a:spAutoFit/>
          </a:bodyPr>
          <a:lstStyle/>
          <a:p>
            <a:pPr algn="ctr"/>
            <a:r>
              <a:rPr lang="en-US" sz="1600" b="1" dirty="0">
                <a:solidFill>
                  <a:srgbClr val="30478A"/>
                </a:solidFill>
              </a:rPr>
              <a:t>01</a:t>
            </a:r>
          </a:p>
        </p:txBody>
      </p:sp>
      <p:sp>
        <p:nvSpPr>
          <p:cNvPr id="40" name="TextBox 39">
            <a:extLst>
              <a:ext uri="{FF2B5EF4-FFF2-40B4-BE49-F238E27FC236}">
                <a16:creationId xmlns:a16="http://schemas.microsoft.com/office/drawing/2014/main" id="{F708F171-0202-F95B-ED4C-EA5D579A5C43}"/>
              </a:ext>
            </a:extLst>
          </p:cNvPr>
          <p:cNvSpPr txBox="1"/>
          <p:nvPr/>
        </p:nvSpPr>
        <p:spPr>
          <a:xfrm flipH="1">
            <a:off x="6003114" y="3334861"/>
            <a:ext cx="500932" cy="338554"/>
          </a:xfrm>
          <a:prstGeom prst="rect">
            <a:avLst/>
          </a:prstGeom>
          <a:noFill/>
        </p:spPr>
        <p:txBody>
          <a:bodyPr wrap="square" rtlCol="0">
            <a:spAutoFit/>
          </a:bodyPr>
          <a:lstStyle/>
          <a:p>
            <a:pPr algn="ctr"/>
            <a:r>
              <a:rPr lang="en-US" sz="1600" b="1" dirty="0">
                <a:solidFill>
                  <a:srgbClr val="30478A"/>
                </a:solidFill>
              </a:rPr>
              <a:t>02</a:t>
            </a:r>
          </a:p>
        </p:txBody>
      </p:sp>
      <p:sp>
        <p:nvSpPr>
          <p:cNvPr id="41" name="TextBox 40">
            <a:extLst>
              <a:ext uri="{FF2B5EF4-FFF2-40B4-BE49-F238E27FC236}">
                <a16:creationId xmlns:a16="http://schemas.microsoft.com/office/drawing/2014/main" id="{56EE21AF-71C4-CE7F-9F24-E0AA5F77CDE1}"/>
              </a:ext>
            </a:extLst>
          </p:cNvPr>
          <p:cNvSpPr txBox="1"/>
          <p:nvPr/>
        </p:nvSpPr>
        <p:spPr>
          <a:xfrm flipH="1">
            <a:off x="6003114" y="4501169"/>
            <a:ext cx="500932" cy="338554"/>
          </a:xfrm>
          <a:prstGeom prst="rect">
            <a:avLst/>
          </a:prstGeom>
          <a:noFill/>
        </p:spPr>
        <p:txBody>
          <a:bodyPr wrap="square" rtlCol="0">
            <a:spAutoFit/>
          </a:bodyPr>
          <a:lstStyle/>
          <a:p>
            <a:pPr algn="ctr"/>
            <a:r>
              <a:rPr lang="en-US" sz="1600" b="1" dirty="0">
                <a:solidFill>
                  <a:srgbClr val="30478A"/>
                </a:solidFill>
              </a:rPr>
              <a:t>03</a:t>
            </a:r>
          </a:p>
        </p:txBody>
      </p:sp>
      <p:sp>
        <p:nvSpPr>
          <p:cNvPr id="42" name="TextBox 41">
            <a:extLst>
              <a:ext uri="{FF2B5EF4-FFF2-40B4-BE49-F238E27FC236}">
                <a16:creationId xmlns:a16="http://schemas.microsoft.com/office/drawing/2014/main" id="{6AD2DC17-5BEE-1546-881D-9A23539B2EB3}"/>
              </a:ext>
            </a:extLst>
          </p:cNvPr>
          <p:cNvSpPr txBox="1"/>
          <p:nvPr/>
        </p:nvSpPr>
        <p:spPr>
          <a:xfrm flipH="1">
            <a:off x="6003114" y="5676677"/>
            <a:ext cx="500932" cy="338554"/>
          </a:xfrm>
          <a:prstGeom prst="rect">
            <a:avLst/>
          </a:prstGeom>
          <a:noFill/>
        </p:spPr>
        <p:txBody>
          <a:bodyPr wrap="square" rtlCol="0">
            <a:spAutoFit/>
          </a:bodyPr>
          <a:lstStyle/>
          <a:p>
            <a:pPr algn="ctr"/>
            <a:r>
              <a:rPr lang="en-US" sz="1600" b="1" dirty="0">
                <a:solidFill>
                  <a:srgbClr val="30478A"/>
                </a:solidFill>
              </a:rPr>
              <a:t>04</a:t>
            </a:r>
          </a:p>
        </p:txBody>
      </p:sp>
      <p:sp>
        <p:nvSpPr>
          <p:cNvPr id="44" name="TextBox 43">
            <a:extLst>
              <a:ext uri="{FF2B5EF4-FFF2-40B4-BE49-F238E27FC236}">
                <a16:creationId xmlns:a16="http://schemas.microsoft.com/office/drawing/2014/main" id="{F4F7FBB3-4612-B1B3-9628-566DE3A52E96}"/>
              </a:ext>
            </a:extLst>
          </p:cNvPr>
          <p:cNvSpPr txBox="1"/>
          <p:nvPr/>
        </p:nvSpPr>
        <p:spPr>
          <a:xfrm>
            <a:off x="737370" y="2489107"/>
            <a:ext cx="3103770" cy="861774"/>
          </a:xfrm>
          <a:prstGeom prst="rect">
            <a:avLst/>
          </a:prstGeom>
          <a:noFill/>
        </p:spPr>
        <p:txBody>
          <a:bodyPr wrap="square">
            <a:spAutoFit/>
          </a:bodyPr>
          <a:lstStyle/>
          <a:p>
            <a:pPr algn="ctr"/>
            <a:r>
              <a:rPr lang="en-US" sz="2500" b="1" dirty="0">
                <a:solidFill>
                  <a:schemeClr val="bg1"/>
                </a:solidFill>
              </a:rPr>
              <a:t>Rationale for a Rare </a:t>
            </a:r>
            <a:r>
              <a:rPr lang="en-US" sz="2500" b="1" dirty="0" err="1">
                <a:solidFill>
                  <a:schemeClr val="bg1"/>
                </a:solidFill>
              </a:rPr>
              <a:t>Tumour</a:t>
            </a:r>
            <a:r>
              <a:rPr lang="en-US" sz="2500" b="1" dirty="0">
                <a:solidFill>
                  <a:schemeClr val="bg1"/>
                </a:solidFill>
              </a:rPr>
              <a:t> Program</a:t>
            </a:r>
          </a:p>
        </p:txBody>
      </p:sp>
      <p:sp>
        <p:nvSpPr>
          <p:cNvPr id="45" name="TextBox 44">
            <a:extLst>
              <a:ext uri="{FF2B5EF4-FFF2-40B4-BE49-F238E27FC236}">
                <a16:creationId xmlns:a16="http://schemas.microsoft.com/office/drawing/2014/main" id="{D240E5D5-3BF5-0889-B4F8-44D08291AE52}"/>
              </a:ext>
            </a:extLst>
          </p:cNvPr>
          <p:cNvSpPr txBox="1"/>
          <p:nvPr/>
        </p:nvSpPr>
        <p:spPr>
          <a:xfrm>
            <a:off x="595328" y="3525008"/>
            <a:ext cx="3387855" cy="1298882"/>
          </a:xfrm>
          <a:prstGeom prst="rect">
            <a:avLst/>
          </a:prstGeom>
          <a:noFill/>
        </p:spPr>
        <p:txBody>
          <a:bodyPr wrap="square">
            <a:spAutoFit/>
          </a:bodyPr>
          <a:lstStyle/>
          <a:p>
            <a:pPr algn="ctr">
              <a:lnSpc>
                <a:spcPct val="110000"/>
              </a:lnSpc>
              <a:spcBef>
                <a:spcPts val="300"/>
              </a:spcBef>
            </a:pPr>
            <a:r>
              <a:rPr lang="en-CA" dirty="0">
                <a:solidFill>
                  <a:schemeClr val="bg1"/>
                </a:solidFill>
                <a:effectLst/>
              </a:rPr>
              <a:t>At Princess Margaret, there are &gt;200 types of rare cancers that comprise &gt;20% of all cancer diagnoses</a:t>
            </a:r>
          </a:p>
        </p:txBody>
      </p:sp>
      <p:sp>
        <p:nvSpPr>
          <p:cNvPr id="51" name="TextBox 50">
            <a:extLst>
              <a:ext uri="{FF2B5EF4-FFF2-40B4-BE49-F238E27FC236}">
                <a16:creationId xmlns:a16="http://schemas.microsoft.com/office/drawing/2014/main" id="{F895CE31-AF3B-A8F0-EC53-7E1FF4C4517F}"/>
              </a:ext>
            </a:extLst>
          </p:cNvPr>
          <p:cNvSpPr txBox="1"/>
          <p:nvPr/>
        </p:nvSpPr>
        <p:spPr>
          <a:xfrm>
            <a:off x="5313856" y="675549"/>
            <a:ext cx="4229218" cy="830997"/>
          </a:xfrm>
          <a:prstGeom prst="rect">
            <a:avLst/>
          </a:prstGeom>
          <a:noFill/>
        </p:spPr>
        <p:txBody>
          <a:bodyPr wrap="square">
            <a:spAutoFit/>
          </a:bodyPr>
          <a:lstStyle/>
          <a:p>
            <a:pPr algn="ctr"/>
            <a:r>
              <a:rPr lang="en-US" sz="2400" b="1" dirty="0">
                <a:solidFill>
                  <a:schemeClr val="bg2">
                    <a:lumMod val="25000"/>
                  </a:schemeClr>
                </a:solidFill>
              </a:rPr>
              <a:t>Rationale for a Specialized Program for rare </a:t>
            </a:r>
            <a:r>
              <a:rPr lang="en-US" sz="2400" b="1" dirty="0" err="1">
                <a:solidFill>
                  <a:schemeClr val="bg2">
                    <a:lumMod val="25000"/>
                  </a:schemeClr>
                </a:solidFill>
              </a:rPr>
              <a:t>tumours</a:t>
            </a:r>
            <a:endParaRPr lang="en-US" sz="2400" b="1" dirty="0">
              <a:solidFill>
                <a:schemeClr val="bg2">
                  <a:lumMod val="25000"/>
                </a:schemeClr>
              </a:solidFill>
            </a:endParaRPr>
          </a:p>
        </p:txBody>
      </p:sp>
      <p:pic>
        <p:nvPicPr>
          <p:cNvPr id="4" name="Google Shape;139;p15">
            <a:extLst>
              <a:ext uri="{FF2B5EF4-FFF2-40B4-BE49-F238E27FC236}">
                <a16:creationId xmlns:a16="http://schemas.microsoft.com/office/drawing/2014/main" id="{BD11D17D-46D3-6B27-051C-5F0EC9E847F5}"/>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25" name="Google Shape;139;p15">
            <a:extLst>
              <a:ext uri="{FF2B5EF4-FFF2-40B4-BE49-F238E27FC236}">
                <a16:creationId xmlns:a16="http://schemas.microsoft.com/office/drawing/2014/main" id="{94D736F4-A0D4-4210-EB91-D48B8B850370}"/>
              </a:ext>
            </a:extLst>
          </p:cNvPr>
          <p:cNvPicPr preferRelativeResize="0"/>
          <p:nvPr/>
        </p:nvPicPr>
        <p:blipFill rotWithShape="1">
          <a:blip r:embed="rId5">
            <a:alphaModFix amt="75000"/>
            <a:biLevel thresh="50000"/>
          </a:blip>
          <a:srcRect l="20886" t="8231"/>
          <a:stretch/>
        </p:blipFill>
        <p:spPr>
          <a:xfrm rot="10800000" flipH="1">
            <a:off x="0" y="3891283"/>
            <a:ext cx="4130624" cy="2966716"/>
          </a:xfrm>
          <a:prstGeom prst="rect">
            <a:avLst/>
          </a:prstGeom>
          <a:noFill/>
          <a:ln>
            <a:noFill/>
          </a:ln>
        </p:spPr>
      </p:pic>
      <p:sp>
        <p:nvSpPr>
          <p:cNvPr id="36" name="Oval 35">
            <a:extLst>
              <a:ext uri="{FF2B5EF4-FFF2-40B4-BE49-F238E27FC236}">
                <a16:creationId xmlns:a16="http://schemas.microsoft.com/office/drawing/2014/main" id="{81A56E6F-E198-EF45-EB8E-4640FA0CAA1E}"/>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1BF4D08A-5B95-0F40-6317-DC2C8361634F}"/>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7E75F31E-B0E0-50A4-7DB1-3F103A38E48C}"/>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DDF62BE2-34EB-B3FA-6ADE-54483CCC77FE}"/>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A03E6521-B892-6FEB-F65C-222B6C5D65AE}"/>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54298530-2BF4-657E-2050-868E91784824}"/>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D7CF3E4E-BD7C-F669-0B5E-3ECC111F3765}"/>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1AB784B9-23BF-6BEC-AF26-C1AE08D828C9}"/>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F4DC0722-0FC5-4584-0A34-7EAE91045270}"/>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2675DD31-36B5-CD25-3B79-A8ADAF28FE49}"/>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E87610BA-0B24-994C-7C75-D1C50AB5A821}"/>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9E9C509A-1A05-76A5-9528-1A46C91963AE}"/>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4B13C03B-D289-0C0C-52A2-25370D58F845}"/>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523B4C41-DDC2-8C0E-240A-450F4E3B2BD7}"/>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5F308B88-1F66-9D6B-6BF7-4C204E10A58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4D2AB1DA-C8DF-7C71-4206-57799256519C}"/>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C47EBE6C-0DB0-FCD8-B901-1D76F6D77523}"/>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68EA0561-341D-E73A-C32A-DA85AA40F280}"/>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AACE5849-1102-87F5-89E5-D6E841BA714D}"/>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4A4D2840-BE37-0CE9-B02A-A932E2CD18EE}"/>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7FB6F771-CFB6-89CA-906B-6ADBE998488B}"/>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4AC018AD-0243-DE70-0E59-2D2CD2164C2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4F072D00-FA9C-9E5F-9D67-FCB6679924A8}"/>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82C9A8FA-9550-566D-E9DC-E22515750858}"/>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F8A82981-938A-AE45-173A-53A48BA7DBF8}"/>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5F46D284-E5EE-6187-5C7E-7687C6A28FEC}"/>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13EF994B-081E-E223-C766-43D2A8E55A1F}"/>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Oval 71">
            <a:extLst>
              <a:ext uri="{FF2B5EF4-FFF2-40B4-BE49-F238E27FC236}">
                <a16:creationId xmlns:a16="http://schemas.microsoft.com/office/drawing/2014/main" id="{0DEEA8CD-21BC-8DC8-F1C3-BD0FD1A5BD8D}"/>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CE969909-74F0-2A59-BF90-CF8FFC9DF837}"/>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4" name="Oval 73">
            <a:extLst>
              <a:ext uri="{FF2B5EF4-FFF2-40B4-BE49-F238E27FC236}">
                <a16:creationId xmlns:a16="http://schemas.microsoft.com/office/drawing/2014/main" id="{FD58B1BF-F2A6-7F2F-C044-FEC360BDCFBB}"/>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Oval 74">
            <a:extLst>
              <a:ext uri="{FF2B5EF4-FFF2-40B4-BE49-F238E27FC236}">
                <a16:creationId xmlns:a16="http://schemas.microsoft.com/office/drawing/2014/main" id="{F173EA3C-953F-6BC1-0444-07721333EABA}"/>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6" name="Oval 75">
            <a:extLst>
              <a:ext uri="{FF2B5EF4-FFF2-40B4-BE49-F238E27FC236}">
                <a16:creationId xmlns:a16="http://schemas.microsoft.com/office/drawing/2014/main" id="{7DE05AD5-3A9B-33D9-E5E1-A449BA01B7F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7" name="Oval 76">
            <a:extLst>
              <a:ext uri="{FF2B5EF4-FFF2-40B4-BE49-F238E27FC236}">
                <a16:creationId xmlns:a16="http://schemas.microsoft.com/office/drawing/2014/main" id="{E2DFE174-F799-075F-DC5D-9FA3AB8E6793}"/>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Oval 77">
            <a:extLst>
              <a:ext uri="{FF2B5EF4-FFF2-40B4-BE49-F238E27FC236}">
                <a16:creationId xmlns:a16="http://schemas.microsoft.com/office/drawing/2014/main" id="{9D9223DC-5055-105B-782B-CAD93F6B4733}"/>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9" name="Oval 78">
            <a:extLst>
              <a:ext uri="{FF2B5EF4-FFF2-40B4-BE49-F238E27FC236}">
                <a16:creationId xmlns:a16="http://schemas.microsoft.com/office/drawing/2014/main" id="{9EA6D126-6D01-7D38-07BF-B5259EB1CF2B}"/>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0" name="Oval 79">
            <a:extLst>
              <a:ext uri="{FF2B5EF4-FFF2-40B4-BE49-F238E27FC236}">
                <a16:creationId xmlns:a16="http://schemas.microsoft.com/office/drawing/2014/main" id="{8FD6DDA3-B843-F95F-025B-82D8D7C35F15}"/>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Oval 80">
            <a:extLst>
              <a:ext uri="{FF2B5EF4-FFF2-40B4-BE49-F238E27FC236}">
                <a16:creationId xmlns:a16="http://schemas.microsoft.com/office/drawing/2014/main" id="{00955911-1E27-91B1-F43A-9B71F11E068C}"/>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2" name="Oval 81">
            <a:extLst>
              <a:ext uri="{FF2B5EF4-FFF2-40B4-BE49-F238E27FC236}">
                <a16:creationId xmlns:a16="http://schemas.microsoft.com/office/drawing/2014/main" id="{75FFD374-D41D-3DC9-0B22-D5710201D85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3" name="Oval 82">
            <a:extLst>
              <a:ext uri="{FF2B5EF4-FFF2-40B4-BE49-F238E27FC236}">
                <a16:creationId xmlns:a16="http://schemas.microsoft.com/office/drawing/2014/main" id="{94235EB9-BC29-7F4F-AAD0-6E01B896F517}"/>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Oval 83">
            <a:extLst>
              <a:ext uri="{FF2B5EF4-FFF2-40B4-BE49-F238E27FC236}">
                <a16:creationId xmlns:a16="http://schemas.microsoft.com/office/drawing/2014/main" id="{DEF020AC-AEE5-B70E-0B87-3802E2A9CE9F}"/>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5" name="Oval 84">
            <a:extLst>
              <a:ext uri="{FF2B5EF4-FFF2-40B4-BE49-F238E27FC236}">
                <a16:creationId xmlns:a16="http://schemas.microsoft.com/office/drawing/2014/main" id="{98328954-CC5E-0276-FB01-9B2A4C08865A}"/>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6" name="Oval 85">
            <a:extLst>
              <a:ext uri="{FF2B5EF4-FFF2-40B4-BE49-F238E27FC236}">
                <a16:creationId xmlns:a16="http://schemas.microsoft.com/office/drawing/2014/main" id="{C82D3E48-DB3D-558C-3ABB-BBC8D3103858}"/>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Oval 86">
            <a:extLst>
              <a:ext uri="{FF2B5EF4-FFF2-40B4-BE49-F238E27FC236}">
                <a16:creationId xmlns:a16="http://schemas.microsoft.com/office/drawing/2014/main" id="{56900D60-EFEF-7CA0-9E20-737C59EAB56C}"/>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8" name="Oval 87">
            <a:extLst>
              <a:ext uri="{FF2B5EF4-FFF2-40B4-BE49-F238E27FC236}">
                <a16:creationId xmlns:a16="http://schemas.microsoft.com/office/drawing/2014/main" id="{1D82C9EA-3AE4-9DFF-6F11-F8F9CC060A92}"/>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9" name="Oval 88">
            <a:extLst>
              <a:ext uri="{FF2B5EF4-FFF2-40B4-BE49-F238E27FC236}">
                <a16:creationId xmlns:a16="http://schemas.microsoft.com/office/drawing/2014/main" id="{F12CD6DA-BDB9-03DC-3204-AD7F4BB0FDE3}"/>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Oval 89">
            <a:extLst>
              <a:ext uri="{FF2B5EF4-FFF2-40B4-BE49-F238E27FC236}">
                <a16:creationId xmlns:a16="http://schemas.microsoft.com/office/drawing/2014/main" id="{B9A0F285-4F01-51C7-810A-548344A804EB}"/>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1" name="Oval 90">
            <a:extLst>
              <a:ext uri="{FF2B5EF4-FFF2-40B4-BE49-F238E27FC236}">
                <a16:creationId xmlns:a16="http://schemas.microsoft.com/office/drawing/2014/main" id="{9A210EB4-699A-242B-025B-3CC0A439B628}"/>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2" name="Oval 91">
            <a:extLst>
              <a:ext uri="{FF2B5EF4-FFF2-40B4-BE49-F238E27FC236}">
                <a16:creationId xmlns:a16="http://schemas.microsoft.com/office/drawing/2014/main" id="{A6778335-8D49-48C9-F03F-C4048742CF7D}"/>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3" name="Arrow: Chevron 92">
            <a:extLst>
              <a:ext uri="{FF2B5EF4-FFF2-40B4-BE49-F238E27FC236}">
                <a16:creationId xmlns:a16="http://schemas.microsoft.com/office/drawing/2014/main" id="{2244D182-8031-252A-C0B0-7315A51201A8}"/>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94" name="Arrow: Chevron 93">
            <a:extLst>
              <a:ext uri="{FF2B5EF4-FFF2-40B4-BE49-F238E27FC236}">
                <a16:creationId xmlns:a16="http://schemas.microsoft.com/office/drawing/2014/main" id="{0727867F-EE0B-4C35-542E-D64F59DCE9DF}"/>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95" name="Arrow: Chevron 94">
            <a:extLst>
              <a:ext uri="{FF2B5EF4-FFF2-40B4-BE49-F238E27FC236}">
                <a16:creationId xmlns:a16="http://schemas.microsoft.com/office/drawing/2014/main" id="{6F499B1D-5B20-B4A8-17CC-D73FA8F4128B}"/>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96" name="Oval 95">
            <a:extLst>
              <a:ext uri="{FF2B5EF4-FFF2-40B4-BE49-F238E27FC236}">
                <a16:creationId xmlns:a16="http://schemas.microsoft.com/office/drawing/2014/main" id="{BE299BDF-917D-9CED-F327-E13E055EF9B3}"/>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7" name="Oval 96">
            <a:extLst>
              <a:ext uri="{FF2B5EF4-FFF2-40B4-BE49-F238E27FC236}">
                <a16:creationId xmlns:a16="http://schemas.microsoft.com/office/drawing/2014/main" id="{02C634FD-22D9-369F-8AFD-F0EAF44E97E2}"/>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8" name="Oval 97">
            <a:extLst>
              <a:ext uri="{FF2B5EF4-FFF2-40B4-BE49-F238E27FC236}">
                <a16:creationId xmlns:a16="http://schemas.microsoft.com/office/drawing/2014/main" id="{C959EA85-C2E0-31A5-E104-CD35A999C10C}"/>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9" name="Oval 98">
            <a:extLst>
              <a:ext uri="{FF2B5EF4-FFF2-40B4-BE49-F238E27FC236}">
                <a16:creationId xmlns:a16="http://schemas.microsoft.com/office/drawing/2014/main" id="{C265FE4C-6729-53B5-7945-43C0D75418D0}"/>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0" name="Oval 99">
            <a:extLst>
              <a:ext uri="{FF2B5EF4-FFF2-40B4-BE49-F238E27FC236}">
                <a16:creationId xmlns:a16="http://schemas.microsoft.com/office/drawing/2014/main" id="{7FF169A6-801A-A4BC-3762-A499300C4FC7}"/>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1" name="Oval 100">
            <a:extLst>
              <a:ext uri="{FF2B5EF4-FFF2-40B4-BE49-F238E27FC236}">
                <a16:creationId xmlns:a16="http://schemas.microsoft.com/office/drawing/2014/main" id="{7920D14C-2FA0-F5D5-8721-1297DC3A9A55}"/>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2" name="Oval 101">
            <a:extLst>
              <a:ext uri="{FF2B5EF4-FFF2-40B4-BE49-F238E27FC236}">
                <a16:creationId xmlns:a16="http://schemas.microsoft.com/office/drawing/2014/main" id="{EEB6F496-3E93-AB74-30B0-02C813C33E46}"/>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 name="Oval 102">
            <a:extLst>
              <a:ext uri="{FF2B5EF4-FFF2-40B4-BE49-F238E27FC236}">
                <a16:creationId xmlns:a16="http://schemas.microsoft.com/office/drawing/2014/main" id="{2D5C2E1C-E5F7-A61D-B04F-9A8AF59403EF}"/>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 name="Oval 103">
            <a:extLst>
              <a:ext uri="{FF2B5EF4-FFF2-40B4-BE49-F238E27FC236}">
                <a16:creationId xmlns:a16="http://schemas.microsoft.com/office/drawing/2014/main" id="{CF2AF621-DF9E-DF1C-CBE1-BA5C9073AC1B}"/>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 name="Oval 104">
            <a:extLst>
              <a:ext uri="{FF2B5EF4-FFF2-40B4-BE49-F238E27FC236}">
                <a16:creationId xmlns:a16="http://schemas.microsoft.com/office/drawing/2014/main" id="{76890B09-1F9B-D767-902A-658D9D210CF6}"/>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 name="Oval 105">
            <a:extLst>
              <a:ext uri="{FF2B5EF4-FFF2-40B4-BE49-F238E27FC236}">
                <a16:creationId xmlns:a16="http://schemas.microsoft.com/office/drawing/2014/main" id="{5F6E5E51-5FE4-1E9B-74F6-E3FB2E2C386B}"/>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 name="Oval 106">
            <a:extLst>
              <a:ext uri="{FF2B5EF4-FFF2-40B4-BE49-F238E27FC236}">
                <a16:creationId xmlns:a16="http://schemas.microsoft.com/office/drawing/2014/main" id="{E73FE3B6-FD57-4E40-6D69-816C5CD7D0BD}"/>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8" name="Oval 107">
            <a:extLst>
              <a:ext uri="{FF2B5EF4-FFF2-40B4-BE49-F238E27FC236}">
                <a16:creationId xmlns:a16="http://schemas.microsoft.com/office/drawing/2014/main" id="{4C26CD16-9CCF-6561-7A42-6CB0C40E4B0A}"/>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9" name="Oval 108">
            <a:extLst>
              <a:ext uri="{FF2B5EF4-FFF2-40B4-BE49-F238E27FC236}">
                <a16:creationId xmlns:a16="http://schemas.microsoft.com/office/drawing/2014/main" id="{1CE50887-25EB-A03E-9FBE-43B140CB8A57}"/>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0" name="Oval 109">
            <a:extLst>
              <a:ext uri="{FF2B5EF4-FFF2-40B4-BE49-F238E27FC236}">
                <a16:creationId xmlns:a16="http://schemas.microsoft.com/office/drawing/2014/main" id="{EBBD2E66-6D97-EBD8-942E-8B0544AAAF31}"/>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1" name="Oval 110">
            <a:extLst>
              <a:ext uri="{FF2B5EF4-FFF2-40B4-BE49-F238E27FC236}">
                <a16:creationId xmlns:a16="http://schemas.microsoft.com/office/drawing/2014/main" id="{3160F9D3-0A2D-DD9A-3AD6-10AAB0F8614F}"/>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2" name="Oval 111">
            <a:extLst>
              <a:ext uri="{FF2B5EF4-FFF2-40B4-BE49-F238E27FC236}">
                <a16:creationId xmlns:a16="http://schemas.microsoft.com/office/drawing/2014/main" id="{80C37AB7-44E2-9D83-9851-22790C8AC89E}"/>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3" name="Oval 112">
            <a:extLst>
              <a:ext uri="{FF2B5EF4-FFF2-40B4-BE49-F238E27FC236}">
                <a16:creationId xmlns:a16="http://schemas.microsoft.com/office/drawing/2014/main" id="{1B9051A9-B136-4CD6-9433-FC7519BFE497}"/>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4" name="Oval 113">
            <a:extLst>
              <a:ext uri="{FF2B5EF4-FFF2-40B4-BE49-F238E27FC236}">
                <a16:creationId xmlns:a16="http://schemas.microsoft.com/office/drawing/2014/main" id="{BAA14C81-9A72-592B-8AEC-DDB0AB42DEDC}"/>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5" name="Oval 114">
            <a:extLst>
              <a:ext uri="{FF2B5EF4-FFF2-40B4-BE49-F238E27FC236}">
                <a16:creationId xmlns:a16="http://schemas.microsoft.com/office/drawing/2014/main" id="{2FE79332-37DC-B4B3-E009-28A4E1E42A37}"/>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6" name="Oval 115">
            <a:extLst>
              <a:ext uri="{FF2B5EF4-FFF2-40B4-BE49-F238E27FC236}">
                <a16:creationId xmlns:a16="http://schemas.microsoft.com/office/drawing/2014/main" id="{3BCB4656-A921-1B8D-2FB5-CF93421FE073}"/>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7" name="Oval 116">
            <a:extLst>
              <a:ext uri="{FF2B5EF4-FFF2-40B4-BE49-F238E27FC236}">
                <a16:creationId xmlns:a16="http://schemas.microsoft.com/office/drawing/2014/main" id="{48CE58EB-E2E9-99F4-9F03-34F9056762BD}"/>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8" name="Oval 117">
            <a:extLst>
              <a:ext uri="{FF2B5EF4-FFF2-40B4-BE49-F238E27FC236}">
                <a16:creationId xmlns:a16="http://schemas.microsoft.com/office/drawing/2014/main" id="{57180071-F6B8-98A2-6046-D3B534890F5C}"/>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9" name="Oval 118">
            <a:extLst>
              <a:ext uri="{FF2B5EF4-FFF2-40B4-BE49-F238E27FC236}">
                <a16:creationId xmlns:a16="http://schemas.microsoft.com/office/drawing/2014/main" id="{8D5CB5B1-5DE1-9871-B4F6-6649F3761590}"/>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0" name="Oval 119">
            <a:extLst>
              <a:ext uri="{FF2B5EF4-FFF2-40B4-BE49-F238E27FC236}">
                <a16:creationId xmlns:a16="http://schemas.microsoft.com/office/drawing/2014/main" id="{412CBB7A-A999-A578-8F96-6EF4B90AA148}"/>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1" name="Oval 120">
            <a:extLst>
              <a:ext uri="{FF2B5EF4-FFF2-40B4-BE49-F238E27FC236}">
                <a16:creationId xmlns:a16="http://schemas.microsoft.com/office/drawing/2014/main" id="{C59C0C2B-FB58-B30E-F3CD-A69960302BB9}"/>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2" name="Oval 121">
            <a:extLst>
              <a:ext uri="{FF2B5EF4-FFF2-40B4-BE49-F238E27FC236}">
                <a16:creationId xmlns:a16="http://schemas.microsoft.com/office/drawing/2014/main" id="{9257F124-CA85-5641-BA94-BE961D5A7A90}"/>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3" name="Oval 122">
            <a:extLst>
              <a:ext uri="{FF2B5EF4-FFF2-40B4-BE49-F238E27FC236}">
                <a16:creationId xmlns:a16="http://schemas.microsoft.com/office/drawing/2014/main" id="{532C123E-1F00-5624-D875-044FCC27BCD7}"/>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4" name="Oval 123">
            <a:extLst>
              <a:ext uri="{FF2B5EF4-FFF2-40B4-BE49-F238E27FC236}">
                <a16:creationId xmlns:a16="http://schemas.microsoft.com/office/drawing/2014/main" id="{52E04213-8158-BD90-A136-60578E15F73A}"/>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5" name="Oval 124">
            <a:extLst>
              <a:ext uri="{FF2B5EF4-FFF2-40B4-BE49-F238E27FC236}">
                <a16:creationId xmlns:a16="http://schemas.microsoft.com/office/drawing/2014/main" id="{2A7F5EC4-520F-27A0-A924-BD88839AC8FD}"/>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6" name="Oval 125">
            <a:extLst>
              <a:ext uri="{FF2B5EF4-FFF2-40B4-BE49-F238E27FC236}">
                <a16:creationId xmlns:a16="http://schemas.microsoft.com/office/drawing/2014/main" id="{AB2739D6-8125-4DDA-C999-2876B9EAB6CC}"/>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7" name="Oval 126">
            <a:extLst>
              <a:ext uri="{FF2B5EF4-FFF2-40B4-BE49-F238E27FC236}">
                <a16:creationId xmlns:a16="http://schemas.microsoft.com/office/drawing/2014/main" id="{78A90EC9-D477-49C1-D423-0F023B38D5DD}"/>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8" name="Oval 127">
            <a:extLst>
              <a:ext uri="{FF2B5EF4-FFF2-40B4-BE49-F238E27FC236}">
                <a16:creationId xmlns:a16="http://schemas.microsoft.com/office/drawing/2014/main" id="{E90FBBE5-F929-EC31-04ED-0D5D7EE88347}"/>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9" name="Oval 128">
            <a:extLst>
              <a:ext uri="{FF2B5EF4-FFF2-40B4-BE49-F238E27FC236}">
                <a16:creationId xmlns:a16="http://schemas.microsoft.com/office/drawing/2014/main" id="{B9A55449-AFD3-A49A-7985-5FBF9E66B5B5}"/>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0" name="Oval 129">
            <a:extLst>
              <a:ext uri="{FF2B5EF4-FFF2-40B4-BE49-F238E27FC236}">
                <a16:creationId xmlns:a16="http://schemas.microsoft.com/office/drawing/2014/main" id="{E8B01D32-0E24-9B64-7F55-9EE8C017C582}"/>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1" name="Oval 130">
            <a:extLst>
              <a:ext uri="{FF2B5EF4-FFF2-40B4-BE49-F238E27FC236}">
                <a16:creationId xmlns:a16="http://schemas.microsoft.com/office/drawing/2014/main" id="{9B3625F9-8418-CE5B-71BD-E1A9127F7A6F}"/>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2" name="Oval 131">
            <a:extLst>
              <a:ext uri="{FF2B5EF4-FFF2-40B4-BE49-F238E27FC236}">
                <a16:creationId xmlns:a16="http://schemas.microsoft.com/office/drawing/2014/main" id="{051D70E1-3F1F-87A9-2872-11FFB5CFF180}"/>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8FE89E49-F9DF-7650-4112-B4A8FD4098F2}"/>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061E61AA-09AC-4891-9C31-DA3DAF172DAF}"/>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265C4689-F556-C535-CBD3-DB2467E40FB7}"/>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2704A924-5831-9E2C-E340-54ECE681B845}"/>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942D4943-85FF-801C-692D-12C919CE1413}"/>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1F5B080A-6BA4-348C-D1D5-61A18395BDD9}"/>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1D4342D0-F093-9E0E-2AA7-60687EA1F49D}"/>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DBB65E8F-7503-086D-C2FB-5D6B8CF2C01B}"/>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1" name="Oval 140">
            <a:extLst>
              <a:ext uri="{FF2B5EF4-FFF2-40B4-BE49-F238E27FC236}">
                <a16:creationId xmlns:a16="http://schemas.microsoft.com/office/drawing/2014/main" id="{02C1ABF9-ECC3-BE61-B484-34E63D70C09D}"/>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2" name="Oval 141">
            <a:extLst>
              <a:ext uri="{FF2B5EF4-FFF2-40B4-BE49-F238E27FC236}">
                <a16:creationId xmlns:a16="http://schemas.microsoft.com/office/drawing/2014/main" id="{1627663C-C7B4-B2E7-BDFD-97BBC889D17F}"/>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3" name="Oval 142">
            <a:extLst>
              <a:ext uri="{FF2B5EF4-FFF2-40B4-BE49-F238E27FC236}">
                <a16:creationId xmlns:a16="http://schemas.microsoft.com/office/drawing/2014/main" id="{844B4996-3F81-9785-106C-53631D9150BA}"/>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4" name="Rectangle 143">
            <a:extLst>
              <a:ext uri="{FF2B5EF4-FFF2-40B4-BE49-F238E27FC236}">
                <a16:creationId xmlns:a16="http://schemas.microsoft.com/office/drawing/2014/main" id="{F5D6F7CD-6CC8-0AD1-9536-7CD5877529E7}"/>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5" name="Rectangle 144">
            <a:extLst>
              <a:ext uri="{FF2B5EF4-FFF2-40B4-BE49-F238E27FC236}">
                <a16:creationId xmlns:a16="http://schemas.microsoft.com/office/drawing/2014/main" id="{F119888F-6462-D2E0-E1A6-E6372EF3F938}"/>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Rectangle 145">
            <a:extLst>
              <a:ext uri="{FF2B5EF4-FFF2-40B4-BE49-F238E27FC236}">
                <a16:creationId xmlns:a16="http://schemas.microsoft.com/office/drawing/2014/main" id="{378E3B40-3792-C71F-4BB5-AC65C18D2ED0}"/>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3341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ipe(down)">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ppt_x"/>
                                          </p:val>
                                        </p:tav>
                                        <p:tav tm="100000">
                                          <p:val>
                                            <p:strVal val="#ppt_x"/>
                                          </p:val>
                                        </p:tav>
                                      </p:tavLst>
                                    </p:anim>
                                    <p:anim calcmode="lin" valueType="num">
                                      <p:cBhvr additive="base">
                                        <p:cTn id="31" dur="500" fill="hold"/>
                                        <p:tgtEl>
                                          <p:spTgt spid="17"/>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9"/>
                                        </p:tgtEl>
                                        <p:attrNameLst>
                                          <p:attrName>style.visibility</p:attrName>
                                        </p:attrNameLst>
                                      </p:cBhvr>
                                      <p:to>
                                        <p:strVal val="visible"/>
                                      </p:to>
                                    </p:set>
                                    <p:anim calcmode="lin" valueType="num">
                                      <p:cBhvr additive="base">
                                        <p:cTn id="46" dur="500" fill="hold"/>
                                        <p:tgtEl>
                                          <p:spTgt spid="39"/>
                                        </p:tgtEl>
                                        <p:attrNameLst>
                                          <p:attrName>ppt_x</p:attrName>
                                        </p:attrNameLst>
                                      </p:cBhvr>
                                      <p:tavLst>
                                        <p:tav tm="0">
                                          <p:val>
                                            <p:strVal val="#ppt_x"/>
                                          </p:val>
                                        </p:tav>
                                        <p:tav tm="100000">
                                          <p:val>
                                            <p:strVal val="#ppt_x"/>
                                          </p:val>
                                        </p:tav>
                                      </p:tavLst>
                                    </p:anim>
                                    <p:anim calcmode="lin" valueType="num">
                                      <p:cBhvr additive="base">
                                        <p:cTn id="47"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additive="base">
                                        <p:cTn id="52" dur="500" fill="hold"/>
                                        <p:tgtEl>
                                          <p:spTgt spid="13"/>
                                        </p:tgtEl>
                                        <p:attrNameLst>
                                          <p:attrName>ppt_x</p:attrName>
                                        </p:attrNameLst>
                                      </p:cBhvr>
                                      <p:tavLst>
                                        <p:tav tm="0">
                                          <p:val>
                                            <p:strVal val="#ppt_x"/>
                                          </p:val>
                                        </p:tav>
                                        <p:tav tm="100000">
                                          <p:val>
                                            <p:strVal val="#ppt_x"/>
                                          </p:val>
                                        </p:tav>
                                      </p:tavLst>
                                    </p:anim>
                                    <p:anim calcmode="lin" valueType="num">
                                      <p:cBhvr additive="base">
                                        <p:cTn id="53" dur="500" fill="hold"/>
                                        <p:tgtEl>
                                          <p:spTgt spid="13"/>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additive="base">
                                        <p:cTn id="60" dur="500" fill="hold"/>
                                        <p:tgtEl>
                                          <p:spTgt spid="16"/>
                                        </p:tgtEl>
                                        <p:attrNameLst>
                                          <p:attrName>ppt_x</p:attrName>
                                        </p:attrNameLst>
                                      </p:cBhvr>
                                      <p:tavLst>
                                        <p:tav tm="0">
                                          <p:val>
                                            <p:strVal val="#ppt_x"/>
                                          </p:val>
                                        </p:tav>
                                        <p:tav tm="100000">
                                          <p:val>
                                            <p:strVal val="#ppt_x"/>
                                          </p:val>
                                        </p:tav>
                                      </p:tavLst>
                                    </p:anim>
                                    <p:anim calcmode="lin" valueType="num">
                                      <p:cBhvr additive="base">
                                        <p:cTn id="61" dur="500" fill="hold"/>
                                        <p:tgtEl>
                                          <p:spTgt spid="16"/>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30"/>
                                        </p:tgtEl>
                                        <p:attrNameLst>
                                          <p:attrName>style.visibility</p:attrName>
                                        </p:attrNameLst>
                                      </p:cBhvr>
                                      <p:to>
                                        <p:strVal val="visible"/>
                                      </p:to>
                                    </p:set>
                                    <p:anim calcmode="lin" valueType="num">
                                      <p:cBhvr additive="base">
                                        <p:cTn id="68" dur="500" fill="hold"/>
                                        <p:tgtEl>
                                          <p:spTgt spid="30"/>
                                        </p:tgtEl>
                                        <p:attrNameLst>
                                          <p:attrName>ppt_x</p:attrName>
                                        </p:attrNameLst>
                                      </p:cBhvr>
                                      <p:tavLst>
                                        <p:tav tm="0">
                                          <p:val>
                                            <p:strVal val="#ppt_x"/>
                                          </p:val>
                                        </p:tav>
                                        <p:tav tm="100000">
                                          <p:val>
                                            <p:strVal val="#ppt_x"/>
                                          </p:val>
                                        </p:tav>
                                      </p:tavLst>
                                    </p:anim>
                                    <p:anim calcmode="lin" valueType="num">
                                      <p:cBhvr additive="base">
                                        <p:cTn id="69" dur="500" fill="hold"/>
                                        <p:tgtEl>
                                          <p:spTgt spid="30"/>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40"/>
                                        </p:tgtEl>
                                        <p:attrNameLst>
                                          <p:attrName>style.visibility</p:attrName>
                                        </p:attrNameLst>
                                      </p:cBhvr>
                                      <p:to>
                                        <p:strVal val="visible"/>
                                      </p:to>
                                    </p:set>
                                    <p:anim calcmode="lin" valueType="num">
                                      <p:cBhvr additive="base">
                                        <p:cTn id="72" dur="500" fill="hold"/>
                                        <p:tgtEl>
                                          <p:spTgt spid="40"/>
                                        </p:tgtEl>
                                        <p:attrNameLst>
                                          <p:attrName>ppt_x</p:attrName>
                                        </p:attrNameLst>
                                      </p:cBhvr>
                                      <p:tavLst>
                                        <p:tav tm="0">
                                          <p:val>
                                            <p:strVal val="#ppt_x"/>
                                          </p:val>
                                        </p:tav>
                                        <p:tav tm="100000">
                                          <p:val>
                                            <p:strVal val="#ppt_x"/>
                                          </p:val>
                                        </p:tav>
                                      </p:tavLst>
                                    </p:anim>
                                    <p:anim calcmode="lin" valueType="num">
                                      <p:cBhvr additive="base">
                                        <p:cTn id="73" dur="500" fill="hold"/>
                                        <p:tgtEl>
                                          <p:spTgt spid="40"/>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ppt_x"/>
                                          </p:val>
                                        </p:tav>
                                        <p:tav tm="100000">
                                          <p:val>
                                            <p:strVal val="#ppt_x"/>
                                          </p:val>
                                        </p:tav>
                                      </p:tavLst>
                                    </p:anim>
                                    <p:anim calcmode="lin" valueType="num">
                                      <p:cBhvr additive="base">
                                        <p:cTn id="7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additive="base">
                                        <p:cTn id="82" dur="500" fill="hold"/>
                                        <p:tgtEl>
                                          <p:spTgt spid="9"/>
                                        </p:tgtEl>
                                        <p:attrNameLst>
                                          <p:attrName>ppt_x</p:attrName>
                                        </p:attrNameLst>
                                      </p:cBhvr>
                                      <p:tavLst>
                                        <p:tav tm="0">
                                          <p:val>
                                            <p:strVal val="#ppt_x"/>
                                          </p:val>
                                        </p:tav>
                                        <p:tav tm="100000">
                                          <p:val>
                                            <p:strVal val="#ppt_x"/>
                                          </p:val>
                                        </p:tav>
                                      </p:tavLst>
                                    </p:anim>
                                    <p:anim calcmode="lin" valueType="num">
                                      <p:cBhvr additive="base">
                                        <p:cTn id="83" dur="500" fill="hold"/>
                                        <p:tgtEl>
                                          <p:spTgt spid="9"/>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10"/>
                                        </p:tgtEl>
                                        <p:attrNameLst>
                                          <p:attrName>style.visibility</p:attrName>
                                        </p:attrNameLst>
                                      </p:cBhvr>
                                      <p:to>
                                        <p:strVal val="visible"/>
                                      </p:to>
                                    </p:set>
                                    <p:anim calcmode="lin" valueType="num">
                                      <p:cBhvr additive="base">
                                        <p:cTn id="86" dur="500" fill="hold"/>
                                        <p:tgtEl>
                                          <p:spTgt spid="10"/>
                                        </p:tgtEl>
                                        <p:attrNameLst>
                                          <p:attrName>ppt_x</p:attrName>
                                        </p:attrNameLst>
                                      </p:cBhvr>
                                      <p:tavLst>
                                        <p:tav tm="0">
                                          <p:val>
                                            <p:strVal val="#ppt_x"/>
                                          </p:val>
                                        </p:tav>
                                        <p:tav tm="100000">
                                          <p:val>
                                            <p:strVal val="#ppt_x"/>
                                          </p:val>
                                        </p:tav>
                                      </p:tavLst>
                                    </p:anim>
                                    <p:anim calcmode="lin" valueType="num">
                                      <p:cBhvr additive="base">
                                        <p:cTn id="87" dur="500" fill="hold"/>
                                        <p:tgtEl>
                                          <p:spTgt spid="10"/>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 calcmode="lin" valueType="num">
                                      <p:cBhvr additive="base">
                                        <p:cTn id="90" dur="500" fill="hold"/>
                                        <p:tgtEl>
                                          <p:spTgt spid="11"/>
                                        </p:tgtEl>
                                        <p:attrNameLst>
                                          <p:attrName>ppt_x</p:attrName>
                                        </p:attrNameLst>
                                      </p:cBhvr>
                                      <p:tavLst>
                                        <p:tav tm="0">
                                          <p:val>
                                            <p:strVal val="#ppt_x"/>
                                          </p:val>
                                        </p:tav>
                                        <p:tav tm="100000">
                                          <p:val>
                                            <p:strVal val="#ppt_x"/>
                                          </p:val>
                                        </p:tav>
                                      </p:tavLst>
                                    </p:anim>
                                    <p:anim calcmode="lin" valueType="num">
                                      <p:cBhvr additive="base">
                                        <p:cTn id="91" dur="500" fill="hold"/>
                                        <p:tgtEl>
                                          <p:spTgt spid="11"/>
                                        </p:tgtEl>
                                        <p:attrNameLst>
                                          <p:attrName>ppt_y</p:attrName>
                                        </p:attrNameLst>
                                      </p:cBhvr>
                                      <p:tavLst>
                                        <p:tav tm="0">
                                          <p:val>
                                            <p:strVal val="1+#ppt_h/2"/>
                                          </p:val>
                                        </p:tav>
                                        <p:tav tm="100000">
                                          <p:val>
                                            <p:strVal val="#ppt_y"/>
                                          </p:val>
                                        </p:tav>
                                      </p:tavLst>
                                    </p:anim>
                                  </p:childTnLst>
                                </p:cTn>
                              </p:par>
                              <p:par>
                                <p:cTn id="92" presetID="2" presetClass="entr" presetSubtype="4" fill="hold" grpId="0" nodeType="withEffect">
                                  <p:stCondLst>
                                    <p:cond delay="0"/>
                                  </p:stCondLst>
                                  <p:childTnLst>
                                    <p:set>
                                      <p:cBhvr>
                                        <p:cTn id="93" dur="1" fill="hold">
                                          <p:stCondLst>
                                            <p:cond delay="0"/>
                                          </p:stCondLst>
                                        </p:cTn>
                                        <p:tgtEl>
                                          <p:spTgt spid="12"/>
                                        </p:tgtEl>
                                        <p:attrNameLst>
                                          <p:attrName>style.visibility</p:attrName>
                                        </p:attrNameLst>
                                      </p:cBhvr>
                                      <p:to>
                                        <p:strVal val="visible"/>
                                      </p:to>
                                    </p:set>
                                    <p:anim calcmode="lin" valueType="num">
                                      <p:cBhvr additive="base">
                                        <p:cTn id="94" dur="500" fill="hold"/>
                                        <p:tgtEl>
                                          <p:spTgt spid="12"/>
                                        </p:tgtEl>
                                        <p:attrNameLst>
                                          <p:attrName>ppt_x</p:attrName>
                                        </p:attrNameLst>
                                      </p:cBhvr>
                                      <p:tavLst>
                                        <p:tav tm="0">
                                          <p:val>
                                            <p:strVal val="#ppt_x"/>
                                          </p:val>
                                        </p:tav>
                                        <p:tav tm="100000">
                                          <p:val>
                                            <p:strVal val="#ppt_x"/>
                                          </p:val>
                                        </p:tav>
                                      </p:tavLst>
                                    </p:anim>
                                    <p:anim calcmode="lin" valueType="num">
                                      <p:cBhvr additive="base">
                                        <p:cTn id="95" dur="500" fill="hold"/>
                                        <p:tgtEl>
                                          <p:spTgt spid="12"/>
                                        </p:tgtEl>
                                        <p:attrNameLst>
                                          <p:attrName>ppt_y</p:attrName>
                                        </p:attrNameLst>
                                      </p:cBhvr>
                                      <p:tavLst>
                                        <p:tav tm="0">
                                          <p:val>
                                            <p:strVal val="1+#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32"/>
                                        </p:tgtEl>
                                        <p:attrNameLst>
                                          <p:attrName>style.visibility</p:attrName>
                                        </p:attrNameLst>
                                      </p:cBhvr>
                                      <p:to>
                                        <p:strVal val="visible"/>
                                      </p:to>
                                    </p:set>
                                    <p:anim calcmode="lin" valueType="num">
                                      <p:cBhvr additive="base">
                                        <p:cTn id="102" dur="500" fill="hold"/>
                                        <p:tgtEl>
                                          <p:spTgt spid="32"/>
                                        </p:tgtEl>
                                        <p:attrNameLst>
                                          <p:attrName>ppt_x</p:attrName>
                                        </p:attrNameLst>
                                      </p:cBhvr>
                                      <p:tavLst>
                                        <p:tav tm="0">
                                          <p:val>
                                            <p:strVal val="#ppt_x"/>
                                          </p:val>
                                        </p:tav>
                                        <p:tav tm="100000">
                                          <p:val>
                                            <p:strVal val="#ppt_x"/>
                                          </p:val>
                                        </p:tav>
                                      </p:tavLst>
                                    </p:anim>
                                    <p:anim calcmode="lin" valueType="num">
                                      <p:cBhvr additive="base">
                                        <p:cTn id="103" dur="500" fill="hold"/>
                                        <p:tgtEl>
                                          <p:spTgt spid="32"/>
                                        </p:tgtEl>
                                        <p:attrNameLst>
                                          <p:attrName>ppt_y</p:attrName>
                                        </p:attrNameLst>
                                      </p:cBhvr>
                                      <p:tavLst>
                                        <p:tav tm="0">
                                          <p:val>
                                            <p:strVal val="1+#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anim calcmode="lin" valueType="num">
                                      <p:cBhvr additive="base">
                                        <p:cTn id="106" dur="500" fill="hold"/>
                                        <p:tgtEl>
                                          <p:spTgt spid="41"/>
                                        </p:tgtEl>
                                        <p:attrNameLst>
                                          <p:attrName>ppt_x</p:attrName>
                                        </p:attrNameLst>
                                      </p:cBhvr>
                                      <p:tavLst>
                                        <p:tav tm="0">
                                          <p:val>
                                            <p:strVal val="#ppt_x"/>
                                          </p:val>
                                        </p:tav>
                                        <p:tav tm="100000">
                                          <p:val>
                                            <p:strVal val="#ppt_x"/>
                                          </p:val>
                                        </p:tav>
                                      </p:tavLst>
                                    </p:anim>
                                    <p:anim calcmode="lin" valueType="num">
                                      <p:cBhvr additive="base">
                                        <p:cTn id="10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nodeType="clickEffect">
                                  <p:stCondLst>
                                    <p:cond delay="0"/>
                                  </p:stCondLst>
                                  <p:childTnLst>
                                    <p:set>
                                      <p:cBhvr>
                                        <p:cTn id="111" dur="1" fill="hold">
                                          <p:stCondLst>
                                            <p:cond delay="0"/>
                                          </p:stCondLst>
                                        </p:cTn>
                                        <p:tgtEl>
                                          <p:spTgt spid="21"/>
                                        </p:tgtEl>
                                        <p:attrNameLst>
                                          <p:attrName>style.visibility</p:attrName>
                                        </p:attrNameLst>
                                      </p:cBhvr>
                                      <p:to>
                                        <p:strVal val="visible"/>
                                      </p:to>
                                    </p:set>
                                    <p:anim calcmode="lin" valueType="num">
                                      <p:cBhvr additive="base">
                                        <p:cTn id="112" dur="500" fill="hold"/>
                                        <p:tgtEl>
                                          <p:spTgt spid="21"/>
                                        </p:tgtEl>
                                        <p:attrNameLst>
                                          <p:attrName>ppt_x</p:attrName>
                                        </p:attrNameLst>
                                      </p:cBhvr>
                                      <p:tavLst>
                                        <p:tav tm="0">
                                          <p:val>
                                            <p:strVal val="#ppt_x"/>
                                          </p:val>
                                        </p:tav>
                                        <p:tav tm="100000">
                                          <p:val>
                                            <p:strVal val="#ppt_x"/>
                                          </p:val>
                                        </p:tav>
                                      </p:tavLst>
                                    </p:anim>
                                    <p:anim calcmode="lin" valueType="num">
                                      <p:cBhvr additive="base">
                                        <p:cTn id="113" dur="500" fill="hold"/>
                                        <p:tgtEl>
                                          <p:spTgt spid="21"/>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additive="base">
                                        <p:cTn id="116" dur="500" fill="hold"/>
                                        <p:tgtEl>
                                          <p:spTgt spid="22"/>
                                        </p:tgtEl>
                                        <p:attrNameLst>
                                          <p:attrName>ppt_x</p:attrName>
                                        </p:attrNameLst>
                                      </p:cBhvr>
                                      <p:tavLst>
                                        <p:tav tm="0">
                                          <p:val>
                                            <p:strVal val="#ppt_x"/>
                                          </p:val>
                                        </p:tav>
                                        <p:tav tm="100000">
                                          <p:val>
                                            <p:strVal val="#ppt_x"/>
                                          </p:val>
                                        </p:tav>
                                      </p:tavLst>
                                    </p:anim>
                                    <p:anim calcmode="lin" valueType="num">
                                      <p:cBhvr additive="base">
                                        <p:cTn id="117" dur="500" fill="hold"/>
                                        <p:tgtEl>
                                          <p:spTgt spid="22"/>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23"/>
                                        </p:tgtEl>
                                        <p:attrNameLst>
                                          <p:attrName>style.visibility</p:attrName>
                                        </p:attrNameLst>
                                      </p:cBhvr>
                                      <p:to>
                                        <p:strVal val="visible"/>
                                      </p:to>
                                    </p:set>
                                    <p:anim calcmode="lin" valueType="num">
                                      <p:cBhvr additive="base">
                                        <p:cTn id="120" dur="500" fill="hold"/>
                                        <p:tgtEl>
                                          <p:spTgt spid="23"/>
                                        </p:tgtEl>
                                        <p:attrNameLst>
                                          <p:attrName>ppt_x</p:attrName>
                                        </p:attrNameLst>
                                      </p:cBhvr>
                                      <p:tavLst>
                                        <p:tav tm="0">
                                          <p:val>
                                            <p:strVal val="#ppt_x"/>
                                          </p:val>
                                        </p:tav>
                                        <p:tav tm="100000">
                                          <p:val>
                                            <p:strVal val="#ppt_x"/>
                                          </p:val>
                                        </p:tav>
                                      </p:tavLst>
                                    </p:anim>
                                    <p:anim calcmode="lin" valueType="num">
                                      <p:cBhvr additive="base">
                                        <p:cTn id="121" dur="500" fill="hold"/>
                                        <p:tgtEl>
                                          <p:spTgt spid="23"/>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24"/>
                                        </p:tgtEl>
                                        <p:attrNameLst>
                                          <p:attrName>style.visibility</p:attrName>
                                        </p:attrNameLst>
                                      </p:cBhvr>
                                      <p:to>
                                        <p:strVal val="visible"/>
                                      </p:to>
                                    </p:set>
                                    <p:anim calcmode="lin" valueType="num">
                                      <p:cBhvr additive="base">
                                        <p:cTn id="124" dur="500" fill="hold"/>
                                        <p:tgtEl>
                                          <p:spTgt spid="24"/>
                                        </p:tgtEl>
                                        <p:attrNameLst>
                                          <p:attrName>ppt_x</p:attrName>
                                        </p:attrNameLst>
                                      </p:cBhvr>
                                      <p:tavLst>
                                        <p:tav tm="0">
                                          <p:val>
                                            <p:strVal val="#ppt_x"/>
                                          </p:val>
                                        </p:tav>
                                        <p:tav tm="100000">
                                          <p:val>
                                            <p:strVal val="#ppt_x"/>
                                          </p:val>
                                        </p:tav>
                                      </p:tavLst>
                                    </p:anim>
                                    <p:anim calcmode="lin" valueType="num">
                                      <p:cBhvr additive="base">
                                        <p:cTn id="125" dur="500" fill="hold"/>
                                        <p:tgtEl>
                                          <p:spTgt spid="24"/>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additive="base">
                                        <p:cTn id="128" dur="500" fill="hold"/>
                                        <p:tgtEl>
                                          <p:spTgt spid="33"/>
                                        </p:tgtEl>
                                        <p:attrNameLst>
                                          <p:attrName>ppt_x</p:attrName>
                                        </p:attrNameLst>
                                      </p:cBhvr>
                                      <p:tavLst>
                                        <p:tav tm="0">
                                          <p:val>
                                            <p:strVal val="#ppt_x"/>
                                          </p:val>
                                        </p:tav>
                                        <p:tav tm="100000">
                                          <p:val>
                                            <p:strVal val="#ppt_x"/>
                                          </p:val>
                                        </p:tav>
                                      </p:tavLst>
                                    </p:anim>
                                    <p:anim calcmode="lin" valueType="num">
                                      <p:cBhvr additive="base">
                                        <p:cTn id="129" dur="500" fill="hold"/>
                                        <p:tgtEl>
                                          <p:spTgt spid="33"/>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 calcmode="lin" valueType="num">
                                      <p:cBhvr additive="base">
                                        <p:cTn id="132" dur="500" fill="hold"/>
                                        <p:tgtEl>
                                          <p:spTgt spid="34"/>
                                        </p:tgtEl>
                                        <p:attrNameLst>
                                          <p:attrName>ppt_x</p:attrName>
                                        </p:attrNameLst>
                                      </p:cBhvr>
                                      <p:tavLst>
                                        <p:tav tm="0">
                                          <p:val>
                                            <p:strVal val="#ppt_x"/>
                                          </p:val>
                                        </p:tav>
                                        <p:tav tm="100000">
                                          <p:val>
                                            <p:strVal val="#ppt_x"/>
                                          </p:val>
                                        </p:tav>
                                      </p:tavLst>
                                    </p:anim>
                                    <p:anim calcmode="lin" valueType="num">
                                      <p:cBhvr additive="base">
                                        <p:cTn id="133" dur="500" fill="hold"/>
                                        <p:tgtEl>
                                          <p:spTgt spid="34"/>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 calcmode="lin" valueType="num">
                                      <p:cBhvr additive="base">
                                        <p:cTn id="136" dur="500" fill="hold"/>
                                        <p:tgtEl>
                                          <p:spTgt spid="42"/>
                                        </p:tgtEl>
                                        <p:attrNameLst>
                                          <p:attrName>ppt_x</p:attrName>
                                        </p:attrNameLst>
                                      </p:cBhvr>
                                      <p:tavLst>
                                        <p:tav tm="0">
                                          <p:val>
                                            <p:strVal val="#ppt_x"/>
                                          </p:val>
                                        </p:tav>
                                        <p:tav tm="100000">
                                          <p:val>
                                            <p:strVal val="#ppt_x"/>
                                          </p:val>
                                        </p:tav>
                                      </p:tavLst>
                                    </p:anim>
                                    <p:anim calcmode="lin" valueType="num">
                                      <p:cBhvr additive="base">
                                        <p:cTn id="13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animBg="1"/>
      <p:bldP spid="11" grpId="0" animBg="1"/>
      <p:bldP spid="12" grpId="0" animBg="1"/>
      <p:bldP spid="14" grpId="0" animBg="1"/>
      <p:bldP spid="15" grpId="0" animBg="1"/>
      <p:bldP spid="16" grpId="0" animBg="1"/>
      <p:bldP spid="18" grpId="0" animBg="1"/>
      <p:bldP spid="19" grpId="0" animBg="1"/>
      <p:bldP spid="20" grpId="0" animBg="1"/>
      <p:bldP spid="22" grpId="0" animBg="1"/>
      <p:bldP spid="23" grpId="0" animBg="1"/>
      <p:bldP spid="24" grpId="0" animBg="1"/>
      <p:bldP spid="29" grpId="0"/>
      <p:bldP spid="30" grpId="0"/>
      <p:bldP spid="31" grpId="0"/>
      <p:bldP spid="32" grpId="0"/>
      <p:bldP spid="33" grpId="0"/>
      <p:bldP spid="34" grpId="0"/>
      <p:bldP spid="39" grpId="0"/>
      <p:bldP spid="40" grpId="0"/>
      <p:bldP spid="41" grpId="0"/>
      <p:bldP spid="42" grpId="0"/>
      <p:bldP spid="44" grpId="0"/>
      <p:bldP spid="45" grpId="0"/>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Google Shape;139;p15">
            <a:extLst>
              <a:ext uri="{FF2B5EF4-FFF2-40B4-BE49-F238E27FC236}">
                <a16:creationId xmlns:a16="http://schemas.microsoft.com/office/drawing/2014/main" id="{A45D720C-167F-E666-CA3D-C8C5951186A0}"/>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50" name="Rectangle 49">
            <a:extLst>
              <a:ext uri="{FF2B5EF4-FFF2-40B4-BE49-F238E27FC236}">
                <a16:creationId xmlns:a16="http://schemas.microsoft.com/office/drawing/2014/main" id="{0A3D8FB0-48F7-FD8F-ABBB-0B9F28D33A4B}"/>
              </a:ext>
            </a:extLst>
          </p:cNvPr>
          <p:cNvSpPr/>
          <p:nvPr/>
        </p:nvSpPr>
        <p:spPr>
          <a:xfrm flipH="1">
            <a:off x="-2" y="0"/>
            <a:ext cx="5365697"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76" name="TextBox 75">
            <a:extLst>
              <a:ext uri="{FF2B5EF4-FFF2-40B4-BE49-F238E27FC236}">
                <a16:creationId xmlns:a16="http://schemas.microsoft.com/office/drawing/2014/main" id="{DBEC94F3-EEAE-7DB7-C427-D33783EB66E1}"/>
              </a:ext>
            </a:extLst>
          </p:cNvPr>
          <p:cNvSpPr txBox="1"/>
          <p:nvPr/>
        </p:nvSpPr>
        <p:spPr>
          <a:xfrm>
            <a:off x="825373" y="3115856"/>
            <a:ext cx="2036031" cy="400110"/>
          </a:xfrm>
          <a:prstGeom prst="rect">
            <a:avLst/>
          </a:prstGeom>
          <a:noFill/>
        </p:spPr>
        <p:txBody>
          <a:bodyPr wrap="square">
            <a:spAutoFit/>
          </a:bodyPr>
          <a:lstStyle/>
          <a:p>
            <a:pPr defTabSz="914377">
              <a:defRPr/>
            </a:pPr>
            <a:r>
              <a:rPr lang="en-US" sz="2000" b="1" dirty="0">
                <a:solidFill>
                  <a:schemeClr val="bg1"/>
                </a:solidFill>
                <a:cs typeface="Calibri" panose="020F0502020204030204" pitchFamily="34" charset="0"/>
              </a:rPr>
              <a:t>Program Leads</a:t>
            </a:r>
          </a:p>
        </p:txBody>
      </p:sp>
      <p:sp>
        <p:nvSpPr>
          <p:cNvPr id="80" name="Rectangle: Rounded Corners 79">
            <a:extLst>
              <a:ext uri="{FF2B5EF4-FFF2-40B4-BE49-F238E27FC236}">
                <a16:creationId xmlns:a16="http://schemas.microsoft.com/office/drawing/2014/main" id="{D301F558-8A89-E173-CE25-8713817B396D}"/>
              </a:ext>
            </a:extLst>
          </p:cNvPr>
          <p:cNvSpPr/>
          <p:nvPr/>
        </p:nvSpPr>
        <p:spPr>
          <a:xfrm>
            <a:off x="638776" y="2979440"/>
            <a:ext cx="2352074" cy="672942"/>
          </a:xfrm>
          <a:prstGeom prst="roundRect">
            <a:avLst>
              <a:gd name="adj" fmla="val 14123"/>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54854A97-8395-09F1-3B67-3A8A7F1F46CD}"/>
              </a:ext>
            </a:extLst>
          </p:cNvPr>
          <p:cNvGrpSpPr/>
          <p:nvPr/>
        </p:nvGrpSpPr>
        <p:grpSpPr>
          <a:xfrm>
            <a:off x="7432976" y="367904"/>
            <a:ext cx="2790133" cy="865521"/>
            <a:chOff x="6826306" y="655374"/>
            <a:chExt cx="2790133" cy="672942"/>
          </a:xfrm>
        </p:grpSpPr>
        <p:sp>
          <p:nvSpPr>
            <p:cNvPr id="89" name="TextBox 88">
              <a:extLst>
                <a:ext uri="{FF2B5EF4-FFF2-40B4-BE49-F238E27FC236}">
                  <a16:creationId xmlns:a16="http://schemas.microsoft.com/office/drawing/2014/main" id="{5BA4DF08-2C19-D9FA-6749-8D768494D55D}"/>
                </a:ext>
              </a:extLst>
            </p:cNvPr>
            <p:cNvSpPr txBox="1"/>
            <p:nvPr/>
          </p:nvSpPr>
          <p:spPr>
            <a:xfrm>
              <a:off x="6983861" y="816085"/>
              <a:ext cx="2451136" cy="400110"/>
            </a:xfrm>
            <a:prstGeom prst="rect">
              <a:avLst/>
            </a:prstGeom>
            <a:noFill/>
          </p:spPr>
          <p:txBody>
            <a:bodyPr wrap="square">
              <a:spAutoFit/>
            </a:bodyPr>
            <a:lstStyle/>
            <a:p>
              <a:pPr algn="ctr" defTabSz="914377">
                <a:defRPr/>
              </a:pPr>
              <a:r>
                <a:rPr lang="en-US" sz="2000" b="1" dirty="0">
                  <a:solidFill>
                    <a:schemeClr val="bg2">
                      <a:lumMod val="50000"/>
                    </a:schemeClr>
                  </a:solidFill>
                  <a:cs typeface="Calibri" panose="020F0502020204030204" pitchFamily="34" charset="0"/>
                </a:rPr>
                <a:t>UNICORN Pathway</a:t>
              </a:r>
            </a:p>
          </p:txBody>
        </p:sp>
        <p:sp>
          <p:nvSpPr>
            <p:cNvPr id="90" name="Rectangle: Rounded Corners 89">
              <a:extLst>
                <a:ext uri="{FF2B5EF4-FFF2-40B4-BE49-F238E27FC236}">
                  <a16:creationId xmlns:a16="http://schemas.microsoft.com/office/drawing/2014/main" id="{C4E1B5DE-73E5-369F-6631-BDB8B23759D7}"/>
                </a:ext>
              </a:extLst>
            </p:cNvPr>
            <p:cNvSpPr/>
            <p:nvPr/>
          </p:nvSpPr>
          <p:spPr>
            <a:xfrm>
              <a:off x="6826306" y="655374"/>
              <a:ext cx="2790133" cy="672942"/>
            </a:xfrm>
            <a:prstGeom prst="roundRect">
              <a:avLst>
                <a:gd name="adj" fmla="val 14123"/>
              </a:avLst>
            </a:prstGeom>
            <a:noFill/>
            <a:ln>
              <a:solidFill>
                <a:srgbClr val="002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20C2"/>
                </a:solidFill>
              </a:endParaRPr>
            </a:p>
          </p:txBody>
        </p:sp>
      </p:grpSp>
      <p:pic>
        <p:nvPicPr>
          <p:cNvPr id="94" name="Google Shape;139;p15">
            <a:extLst>
              <a:ext uri="{FF2B5EF4-FFF2-40B4-BE49-F238E27FC236}">
                <a16:creationId xmlns:a16="http://schemas.microsoft.com/office/drawing/2014/main" id="{E5D60422-7EC0-9F8D-54E1-8FEFBAE6E881}"/>
              </a:ext>
            </a:extLst>
          </p:cNvPr>
          <p:cNvPicPr preferRelativeResize="0"/>
          <p:nvPr/>
        </p:nvPicPr>
        <p:blipFill rotWithShape="1">
          <a:blip r:embed="rId5">
            <a:alphaModFix amt="75000"/>
            <a:biLevel thresh="25000"/>
          </a:blip>
          <a:srcRect l="20886" t="8231"/>
          <a:stretch/>
        </p:blipFill>
        <p:spPr>
          <a:xfrm>
            <a:off x="0" y="0"/>
            <a:ext cx="4130624" cy="2966716"/>
          </a:xfrm>
          <a:prstGeom prst="rect">
            <a:avLst/>
          </a:prstGeom>
          <a:noFill/>
          <a:ln>
            <a:noFill/>
          </a:ln>
        </p:spPr>
      </p:pic>
      <p:sp>
        <p:nvSpPr>
          <p:cNvPr id="55" name="TextBox 54">
            <a:extLst>
              <a:ext uri="{FF2B5EF4-FFF2-40B4-BE49-F238E27FC236}">
                <a16:creationId xmlns:a16="http://schemas.microsoft.com/office/drawing/2014/main" id="{EBC7408C-F32D-04AD-8C01-AC38EB8F6CDE}"/>
              </a:ext>
            </a:extLst>
          </p:cNvPr>
          <p:cNvSpPr txBox="1"/>
          <p:nvPr/>
        </p:nvSpPr>
        <p:spPr>
          <a:xfrm>
            <a:off x="581626" y="892100"/>
            <a:ext cx="3748408" cy="1631216"/>
          </a:xfrm>
          <a:prstGeom prst="rect">
            <a:avLst/>
          </a:prstGeom>
          <a:noFill/>
        </p:spPr>
        <p:txBody>
          <a:bodyPr wrap="square">
            <a:spAutoFit/>
          </a:bodyPr>
          <a:lstStyle/>
          <a:p>
            <a:pPr defTabSz="914377">
              <a:defRPr/>
            </a:pPr>
            <a:r>
              <a:rPr lang="en-US" sz="2500" b="1" dirty="0">
                <a:solidFill>
                  <a:schemeClr val="bg1"/>
                </a:solidFill>
                <a:cs typeface="Calibri" panose="020F0502020204030204" pitchFamily="34" charset="0"/>
              </a:rPr>
              <a:t>U</a:t>
            </a:r>
            <a:r>
              <a:rPr lang="en-US" sz="2500" dirty="0">
                <a:solidFill>
                  <a:schemeClr val="bg1"/>
                </a:solidFill>
                <a:cs typeface="Calibri" panose="020F0502020204030204" pitchFamily="34" charset="0"/>
              </a:rPr>
              <a:t>nique </a:t>
            </a:r>
            <a:r>
              <a:rPr lang="en-US" sz="2500" b="1" dirty="0">
                <a:solidFill>
                  <a:schemeClr val="bg1"/>
                </a:solidFill>
                <a:cs typeface="Calibri" panose="020F0502020204030204" pitchFamily="34" charset="0"/>
              </a:rPr>
              <a:t>N</a:t>
            </a:r>
            <a:r>
              <a:rPr lang="en-US" sz="2500" dirty="0">
                <a:solidFill>
                  <a:schemeClr val="bg1"/>
                </a:solidFill>
                <a:cs typeface="Calibri" panose="020F0502020204030204" pitchFamily="34" charset="0"/>
              </a:rPr>
              <a:t>etwork </a:t>
            </a:r>
            <a:r>
              <a:rPr lang="en-US" sz="2500" b="1" dirty="0">
                <a:solidFill>
                  <a:schemeClr val="bg1"/>
                </a:solidFill>
                <a:cs typeface="Calibri" panose="020F0502020204030204" pitchFamily="34" charset="0"/>
              </a:rPr>
              <a:t>I</a:t>
            </a:r>
            <a:r>
              <a:rPr lang="en-US" sz="2500" dirty="0">
                <a:solidFill>
                  <a:schemeClr val="bg1"/>
                </a:solidFill>
                <a:cs typeface="Calibri" panose="020F0502020204030204" pitchFamily="34" charset="0"/>
              </a:rPr>
              <a:t>n the </a:t>
            </a:r>
            <a:r>
              <a:rPr lang="en-US" sz="2500" b="1" dirty="0">
                <a:solidFill>
                  <a:schemeClr val="bg1"/>
                </a:solidFill>
                <a:cs typeface="Calibri" panose="020F0502020204030204" pitchFamily="34" charset="0"/>
              </a:rPr>
              <a:t>C</a:t>
            </a:r>
            <a:r>
              <a:rPr lang="en-US" sz="2500" dirty="0">
                <a:solidFill>
                  <a:schemeClr val="bg1"/>
                </a:solidFill>
                <a:cs typeface="Calibri" panose="020F0502020204030204" pitchFamily="34" charset="0"/>
              </a:rPr>
              <a:t>omprehensive </a:t>
            </a:r>
            <a:r>
              <a:rPr lang="en-US" sz="2500" b="1" dirty="0">
                <a:solidFill>
                  <a:schemeClr val="bg1"/>
                </a:solidFill>
                <a:cs typeface="Calibri" panose="020F0502020204030204" pitchFamily="34" charset="0"/>
              </a:rPr>
              <a:t>O</a:t>
            </a:r>
            <a:r>
              <a:rPr lang="en-US" sz="2500" dirty="0">
                <a:solidFill>
                  <a:schemeClr val="bg1"/>
                </a:solidFill>
                <a:cs typeface="Calibri" panose="020F0502020204030204" pitchFamily="34" charset="0"/>
              </a:rPr>
              <a:t>ntology of </a:t>
            </a:r>
            <a:r>
              <a:rPr lang="en-US" sz="2500" b="1" dirty="0">
                <a:solidFill>
                  <a:schemeClr val="bg1"/>
                </a:solidFill>
                <a:cs typeface="Calibri" panose="020F0502020204030204" pitchFamily="34" charset="0"/>
              </a:rPr>
              <a:t>R</a:t>
            </a:r>
            <a:r>
              <a:rPr lang="en-US" sz="2500" dirty="0">
                <a:solidFill>
                  <a:schemeClr val="bg1"/>
                </a:solidFill>
                <a:cs typeface="Calibri" panose="020F0502020204030204" pitchFamily="34" charset="0"/>
              </a:rPr>
              <a:t>are </a:t>
            </a:r>
            <a:r>
              <a:rPr lang="en-US" sz="2500" b="1" dirty="0">
                <a:solidFill>
                  <a:schemeClr val="bg1"/>
                </a:solidFill>
                <a:cs typeface="Calibri" panose="020F0502020204030204" pitchFamily="34" charset="0"/>
              </a:rPr>
              <a:t>N</a:t>
            </a:r>
            <a:r>
              <a:rPr lang="en-US" sz="2500" dirty="0">
                <a:solidFill>
                  <a:schemeClr val="bg1"/>
                </a:solidFill>
                <a:cs typeface="Calibri" panose="020F0502020204030204" pitchFamily="34" charset="0"/>
              </a:rPr>
              <a:t>eoplasms </a:t>
            </a:r>
            <a:r>
              <a:rPr lang="en-US" sz="2500" b="1" dirty="0">
                <a:solidFill>
                  <a:schemeClr val="bg1"/>
                </a:solidFill>
                <a:cs typeface="Calibri" panose="020F0502020204030204" pitchFamily="34" charset="0"/>
              </a:rPr>
              <a:t>(UNICORN)</a:t>
            </a:r>
          </a:p>
        </p:txBody>
      </p:sp>
      <p:sp>
        <p:nvSpPr>
          <p:cNvPr id="109" name="Oval 108">
            <a:extLst>
              <a:ext uri="{FF2B5EF4-FFF2-40B4-BE49-F238E27FC236}">
                <a16:creationId xmlns:a16="http://schemas.microsoft.com/office/drawing/2014/main" id="{87CC6C3D-67CE-08BA-C288-9491D147F5DB}"/>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0" name="Oval 109">
            <a:extLst>
              <a:ext uri="{FF2B5EF4-FFF2-40B4-BE49-F238E27FC236}">
                <a16:creationId xmlns:a16="http://schemas.microsoft.com/office/drawing/2014/main" id="{B3F9A386-ED8D-353B-B7C6-0ADC0B8B2E2A}"/>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1" name="Oval 110">
            <a:extLst>
              <a:ext uri="{FF2B5EF4-FFF2-40B4-BE49-F238E27FC236}">
                <a16:creationId xmlns:a16="http://schemas.microsoft.com/office/drawing/2014/main" id="{021CE3A4-1C65-2F47-D664-2CCFF8353066}"/>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2" name="Oval 111">
            <a:extLst>
              <a:ext uri="{FF2B5EF4-FFF2-40B4-BE49-F238E27FC236}">
                <a16:creationId xmlns:a16="http://schemas.microsoft.com/office/drawing/2014/main" id="{837E6159-36FB-6874-BCFB-D723C92FAAB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3" name="Oval 112">
            <a:extLst>
              <a:ext uri="{FF2B5EF4-FFF2-40B4-BE49-F238E27FC236}">
                <a16:creationId xmlns:a16="http://schemas.microsoft.com/office/drawing/2014/main" id="{ABD537C6-3E85-388F-76C2-BDC3DB072E65}"/>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4" name="Oval 113">
            <a:extLst>
              <a:ext uri="{FF2B5EF4-FFF2-40B4-BE49-F238E27FC236}">
                <a16:creationId xmlns:a16="http://schemas.microsoft.com/office/drawing/2014/main" id="{9CEC855F-9C90-265A-D9DA-6DF200BC3EBE}"/>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5" name="Oval 114">
            <a:extLst>
              <a:ext uri="{FF2B5EF4-FFF2-40B4-BE49-F238E27FC236}">
                <a16:creationId xmlns:a16="http://schemas.microsoft.com/office/drawing/2014/main" id="{2B169C85-0DCC-1087-1FC4-54CAD882F726}"/>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6" name="Oval 115">
            <a:extLst>
              <a:ext uri="{FF2B5EF4-FFF2-40B4-BE49-F238E27FC236}">
                <a16:creationId xmlns:a16="http://schemas.microsoft.com/office/drawing/2014/main" id="{A0A60A27-F8E5-7C39-F27C-9C55E8231DA4}"/>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7" name="Oval 116">
            <a:extLst>
              <a:ext uri="{FF2B5EF4-FFF2-40B4-BE49-F238E27FC236}">
                <a16:creationId xmlns:a16="http://schemas.microsoft.com/office/drawing/2014/main" id="{2671EC2D-3C58-FEF9-7360-60E3EA74858B}"/>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8" name="Oval 117">
            <a:extLst>
              <a:ext uri="{FF2B5EF4-FFF2-40B4-BE49-F238E27FC236}">
                <a16:creationId xmlns:a16="http://schemas.microsoft.com/office/drawing/2014/main" id="{96AA9B0B-0E38-4585-CAEB-862A8B047FB1}"/>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9" name="Oval 118">
            <a:extLst>
              <a:ext uri="{FF2B5EF4-FFF2-40B4-BE49-F238E27FC236}">
                <a16:creationId xmlns:a16="http://schemas.microsoft.com/office/drawing/2014/main" id="{601408E5-2414-914F-0E89-C131CE0B494D}"/>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0" name="Oval 119">
            <a:extLst>
              <a:ext uri="{FF2B5EF4-FFF2-40B4-BE49-F238E27FC236}">
                <a16:creationId xmlns:a16="http://schemas.microsoft.com/office/drawing/2014/main" id="{17E8E55A-B7CC-4887-E467-883E5533C954}"/>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1" name="Oval 120">
            <a:extLst>
              <a:ext uri="{FF2B5EF4-FFF2-40B4-BE49-F238E27FC236}">
                <a16:creationId xmlns:a16="http://schemas.microsoft.com/office/drawing/2014/main" id="{ACD15653-13E3-8AF6-2A81-325DA665DD54}"/>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2" name="Oval 121">
            <a:extLst>
              <a:ext uri="{FF2B5EF4-FFF2-40B4-BE49-F238E27FC236}">
                <a16:creationId xmlns:a16="http://schemas.microsoft.com/office/drawing/2014/main" id="{EDE2BA37-67B2-1115-53E2-F5AB101F9841}"/>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3" name="Oval 122">
            <a:extLst>
              <a:ext uri="{FF2B5EF4-FFF2-40B4-BE49-F238E27FC236}">
                <a16:creationId xmlns:a16="http://schemas.microsoft.com/office/drawing/2014/main" id="{F4FA7750-A7F9-57AC-A5C8-ACE9A88C940B}"/>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4" name="Oval 123">
            <a:extLst>
              <a:ext uri="{FF2B5EF4-FFF2-40B4-BE49-F238E27FC236}">
                <a16:creationId xmlns:a16="http://schemas.microsoft.com/office/drawing/2014/main" id="{FF188F9E-3445-2A9B-4C6A-9F773A53ABDD}"/>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5" name="Oval 124">
            <a:extLst>
              <a:ext uri="{FF2B5EF4-FFF2-40B4-BE49-F238E27FC236}">
                <a16:creationId xmlns:a16="http://schemas.microsoft.com/office/drawing/2014/main" id="{598C816D-4B93-6FFA-532D-D100F2559455}"/>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6" name="Oval 125">
            <a:extLst>
              <a:ext uri="{FF2B5EF4-FFF2-40B4-BE49-F238E27FC236}">
                <a16:creationId xmlns:a16="http://schemas.microsoft.com/office/drawing/2014/main" id="{10EB0F89-45BB-C042-3698-1C3EBA790108}"/>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7" name="Oval 126">
            <a:extLst>
              <a:ext uri="{FF2B5EF4-FFF2-40B4-BE49-F238E27FC236}">
                <a16:creationId xmlns:a16="http://schemas.microsoft.com/office/drawing/2014/main" id="{A5330C9A-F5E5-AFE9-F2F2-6500B103F907}"/>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D841AA69-265D-3D4D-5C7F-24BDD33A8486}"/>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Oval 128">
            <a:extLst>
              <a:ext uri="{FF2B5EF4-FFF2-40B4-BE49-F238E27FC236}">
                <a16:creationId xmlns:a16="http://schemas.microsoft.com/office/drawing/2014/main" id="{B46504D1-08F3-5DF3-D652-7DF2BA96EDEE}"/>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0" name="Oval 129">
            <a:extLst>
              <a:ext uri="{FF2B5EF4-FFF2-40B4-BE49-F238E27FC236}">
                <a16:creationId xmlns:a16="http://schemas.microsoft.com/office/drawing/2014/main" id="{8D34AC8E-A35E-51C0-9355-A9832F598743}"/>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1" name="Oval 130">
            <a:extLst>
              <a:ext uri="{FF2B5EF4-FFF2-40B4-BE49-F238E27FC236}">
                <a16:creationId xmlns:a16="http://schemas.microsoft.com/office/drawing/2014/main" id="{CA18B292-5118-594E-4A10-9B86F8BC1781}"/>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2" name="Oval 131">
            <a:extLst>
              <a:ext uri="{FF2B5EF4-FFF2-40B4-BE49-F238E27FC236}">
                <a16:creationId xmlns:a16="http://schemas.microsoft.com/office/drawing/2014/main" id="{036F221C-8A8C-38F3-8F4B-08A1A1F33CF1}"/>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 name="Oval 132">
            <a:extLst>
              <a:ext uri="{FF2B5EF4-FFF2-40B4-BE49-F238E27FC236}">
                <a16:creationId xmlns:a16="http://schemas.microsoft.com/office/drawing/2014/main" id="{5108637F-1A8C-B0D3-D20F-907969B377FC}"/>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4" name="Oval 133">
            <a:extLst>
              <a:ext uri="{FF2B5EF4-FFF2-40B4-BE49-F238E27FC236}">
                <a16:creationId xmlns:a16="http://schemas.microsoft.com/office/drawing/2014/main" id="{D642F6B7-1AC1-0810-87EB-69680183864B}"/>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5" name="Oval 134">
            <a:extLst>
              <a:ext uri="{FF2B5EF4-FFF2-40B4-BE49-F238E27FC236}">
                <a16:creationId xmlns:a16="http://schemas.microsoft.com/office/drawing/2014/main" id="{220D52B1-048E-607E-BBE4-D371FBB0ED3F}"/>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6" name="Oval 135">
            <a:extLst>
              <a:ext uri="{FF2B5EF4-FFF2-40B4-BE49-F238E27FC236}">
                <a16:creationId xmlns:a16="http://schemas.microsoft.com/office/drawing/2014/main" id="{0DE11EFB-0F41-A7E7-0F83-D746AB59A2CD}"/>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Oval 136">
            <a:extLst>
              <a:ext uri="{FF2B5EF4-FFF2-40B4-BE49-F238E27FC236}">
                <a16:creationId xmlns:a16="http://schemas.microsoft.com/office/drawing/2014/main" id="{CC688386-3C04-4D25-9E04-AF37C5923F63}"/>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8" name="Oval 137">
            <a:extLst>
              <a:ext uri="{FF2B5EF4-FFF2-40B4-BE49-F238E27FC236}">
                <a16:creationId xmlns:a16="http://schemas.microsoft.com/office/drawing/2014/main" id="{FC79DC42-954D-4A88-5319-725B0E2F64D6}"/>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702A661F-24FD-E019-FC88-563C40F97C8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065D61DD-A727-697E-7BEF-CC450F3D5B06}"/>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BA2455BD-F56B-E7AF-3A89-E9AE345ADCB1}"/>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E0AA641D-639E-2C4D-FEB4-96C98E51B4F8}"/>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DAA957CB-3FF9-76CA-2DB2-9676ED86394A}"/>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6D1DD21E-9595-DF36-1C24-1143CF692D0D}"/>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B04959A3-EE4E-FFE5-B5B9-5D677A238DD1}"/>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AD79B129-79BB-BABA-42CC-C02AD8349883}"/>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097E4AAE-60E5-AF30-AA34-4C4836706BE4}"/>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B1E40F33-518C-02A6-7CAD-BDC74BF118F0}"/>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663F08A4-61F3-4448-1EBE-8D0249B63A9E}"/>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E5E5140E-DF11-45A1-054B-C46848EA317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AA637667-46CF-826A-3148-E410916E0B13}"/>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177FB8C7-F3FD-5D8A-B5D9-C56BB1609C98}"/>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2A2117E8-6804-5BAA-1496-D5B1B51C23BC}"/>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4133D2CA-C78E-EBCC-2D08-3A49CF0F9BC6}"/>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1C981B1A-C4C5-57C1-37CC-3E43CA9A16B9}"/>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D5ABAE90-9902-D53B-1CED-CFD2B5B08A7C}"/>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8" name="Rectangle 207">
            <a:extLst>
              <a:ext uri="{FF2B5EF4-FFF2-40B4-BE49-F238E27FC236}">
                <a16:creationId xmlns:a16="http://schemas.microsoft.com/office/drawing/2014/main" id="{9F799C52-6938-E4CE-C47A-AABF239EC4DE}"/>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09" name="Rectangle 208">
            <a:extLst>
              <a:ext uri="{FF2B5EF4-FFF2-40B4-BE49-F238E27FC236}">
                <a16:creationId xmlns:a16="http://schemas.microsoft.com/office/drawing/2014/main" id="{F98BAE28-D426-B5AB-DD02-AE750FE3C265}"/>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0" name="Rectangle 209">
            <a:extLst>
              <a:ext uri="{FF2B5EF4-FFF2-40B4-BE49-F238E27FC236}">
                <a16:creationId xmlns:a16="http://schemas.microsoft.com/office/drawing/2014/main" id="{85D337E1-88CD-0A56-5F37-C1286154B6EE}"/>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 name="Group 1">
            <a:extLst>
              <a:ext uri="{FF2B5EF4-FFF2-40B4-BE49-F238E27FC236}">
                <a16:creationId xmlns:a16="http://schemas.microsoft.com/office/drawing/2014/main" id="{BBB1C08D-AEEB-5AB9-EBF7-4CAD08AC28EC}"/>
              </a:ext>
            </a:extLst>
          </p:cNvPr>
          <p:cNvGrpSpPr/>
          <p:nvPr/>
        </p:nvGrpSpPr>
        <p:grpSpPr>
          <a:xfrm>
            <a:off x="5363604" y="1322954"/>
            <a:ext cx="6828396" cy="5136658"/>
            <a:chOff x="5930956" y="1476889"/>
            <a:chExt cx="5841944" cy="3904223"/>
          </a:xfrm>
        </p:grpSpPr>
        <p:sp>
          <p:nvSpPr>
            <p:cNvPr id="92" name="Rectangle 91">
              <a:extLst>
                <a:ext uri="{FF2B5EF4-FFF2-40B4-BE49-F238E27FC236}">
                  <a16:creationId xmlns:a16="http://schemas.microsoft.com/office/drawing/2014/main" id="{3D4443B0-398E-F5C5-D853-A223B06256E3}"/>
                </a:ext>
              </a:extLst>
            </p:cNvPr>
            <p:cNvSpPr/>
            <p:nvPr/>
          </p:nvSpPr>
          <p:spPr>
            <a:xfrm flipH="1">
              <a:off x="5940247" y="1549312"/>
              <a:ext cx="5832653" cy="3831800"/>
            </a:xfrm>
            <a:prstGeom prst="rect">
              <a:avLst/>
            </a:prstGeom>
            <a:solidFill>
              <a:schemeClr val="bg1"/>
            </a:solidFill>
            <a:ln>
              <a:noFill/>
            </a:ln>
            <a:effectLst>
              <a:outerShdw blurRad="228600" dist="38100" algn="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7" name="Picture 6">
              <a:extLst>
                <a:ext uri="{FF2B5EF4-FFF2-40B4-BE49-F238E27FC236}">
                  <a16:creationId xmlns:a16="http://schemas.microsoft.com/office/drawing/2014/main" id="{A1F42283-A0AE-4493-9B3C-1F58432491B8}"/>
                </a:ext>
              </a:extLst>
            </p:cNvPr>
            <p:cNvPicPr>
              <a:picLocks noChangeAspect="1"/>
            </p:cNvPicPr>
            <p:nvPr/>
          </p:nvPicPr>
          <p:blipFill>
            <a:blip r:embed="rId6"/>
            <a:stretch>
              <a:fillRect/>
            </a:stretch>
          </p:blipFill>
          <p:spPr>
            <a:xfrm>
              <a:off x="5930956" y="1476889"/>
              <a:ext cx="5818058" cy="3904223"/>
            </a:xfrm>
            <a:prstGeom prst="rect">
              <a:avLst/>
            </a:prstGeom>
            <a:ln>
              <a:noFill/>
            </a:ln>
            <a:effectLst>
              <a:outerShdw blurRad="292100" dist="139700" dir="2700000" algn="tl" rotWithShape="0">
                <a:srgbClr val="333333">
                  <a:alpha val="65000"/>
                </a:srgbClr>
              </a:outerShdw>
            </a:effectLst>
          </p:spPr>
        </p:pic>
      </p:grpSp>
      <p:grpSp>
        <p:nvGrpSpPr>
          <p:cNvPr id="60" name="Group 59">
            <a:extLst>
              <a:ext uri="{FF2B5EF4-FFF2-40B4-BE49-F238E27FC236}">
                <a16:creationId xmlns:a16="http://schemas.microsoft.com/office/drawing/2014/main" id="{54F15C0F-439C-AA88-06C8-E167CFC465D5}"/>
              </a:ext>
            </a:extLst>
          </p:cNvPr>
          <p:cNvGrpSpPr/>
          <p:nvPr/>
        </p:nvGrpSpPr>
        <p:grpSpPr>
          <a:xfrm>
            <a:off x="629686" y="3970328"/>
            <a:ext cx="3429941" cy="457200"/>
            <a:chOff x="467326" y="3217255"/>
            <a:chExt cx="3429941" cy="457200"/>
          </a:xfrm>
        </p:grpSpPr>
        <p:sp>
          <p:nvSpPr>
            <p:cNvPr id="56" name="Oval 55">
              <a:extLst>
                <a:ext uri="{FF2B5EF4-FFF2-40B4-BE49-F238E27FC236}">
                  <a16:creationId xmlns:a16="http://schemas.microsoft.com/office/drawing/2014/main" id="{AB803389-271F-043F-82DA-852F908FE13C}"/>
                </a:ext>
              </a:extLst>
            </p:cNvPr>
            <p:cNvSpPr/>
            <p:nvPr/>
          </p:nvSpPr>
          <p:spPr>
            <a:xfrm>
              <a:off x="467326" y="3217255"/>
              <a:ext cx="457200" cy="457200"/>
            </a:xfrm>
            <a:prstGeom prst="ellipse">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8" name="TextBox 57">
              <a:extLst>
                <a:ext uri="{FF2B5EF4-FFF2-40B4-BE49-F238E27FC236}">
                  <a16:creationId xmlns:a16="http://schemas.microsoft.com/office/drawing/2014/main" id="{CA150486-38E1-AA82-C44F-7FC11B776FD9}"/>
                </a:ext>
              </a:extLst>
            </p:cNvPr>
            <p:cNvSpPr txBox="1"/>
            <p:nvPr/>
          </p:nvSpPr>
          <p:spPr>
            <a:xfrm>
              <a:off x="1131930" y="3284273"/>
              <a:ext cx="2765337" cy="369332"/>
            </a:xfrm>
            <a:prstGeom prst="rect">
              <a:avLst/>
            </a:prstGeom>
            <a:noFill/>
          </p:spPr>
          <p:txBody>
            <a:bodyPr wrap="square" rtlCol="0">
              <a:spAutoFit/>
            </a:bodyPr>
            <a:lstStyle/>
            <a:p>
              <a:r>
                <a:rPr lang="en-US" dirty="0">
                  <a:solidFill>
                    <a:schemeClr val="bg1"/>
                  </a:solidFill>
                </a:rPr>
                <a:t>Enrique Sanz-Garcia (MD)</a:t>
              </a:r>
            </a:p>
          </p:txBody>
        </p:sp>
      </p:grpSp>
      <p:grpSp>
        <p:nvGrpSpPr>
          <p:cNvPr id="78" name="Group 77">
            <a:extLst>
              <a:ext uri="{FF2B5EF4-FFF2-40B4-BE49-F238E27FC236}">
                <a16:creationId xmlns:a16="http://schemas.microsoft.com/office/drawing/2014/main" id="{1C465A6E-FF39-6437-62BC-B82B44FC6FA9}"/>
              </a:ext>
            </a:extLst>
          </p:cNvPr>
          <p:cNvGrpSpPr/>
          <p:nvPr/>
        </p:nvGrpSpPr>
        <p:grpSpPr>
          <a:xfrm>
            <a:off x="629686" y="4609076"/>
            <a:ext cx="4130624" cy="457200"/>
            <a:chOff x="467326" y="4528273"/>
            <a:chExt cx="3700348" cy="457200"/>
          </a:xfrm>
        </p:grpSpPr>
        <p:sp>
          <p:nvSpPr>
            <p:cNvPr id="64" name="Oval 63">
              <a:extLst>
                <a:ext uri="{FF2B5EF4-FFF2-40B4-BE49-F238E27FC236}">
                  <a16:creationId xmlns:a16="http://schemas.microsoft.com/office/drawing/2014/main" id="{BE13C3C4-DD83-0D92-FAB6-04F59DFD31B4}"/>
                </a:ext>
              </a:extLst>
            </p:cNvPr>
            <p:cNvSpPr/>
            <p:nvPr/>
          </p:nvSpPr>
          <p:spPr>
            <a:xfrm>
              <a:off x="467326" y="4528273"/>
              <a:ext cx="457200" cy="457200"/>
            </a:xfrm>
            <a:prstGeom prst="ellipse">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66" name="TextBox 65">
              <a:extLst>
                <a:ext uri="{FF2B5EF4-FFF2-40B4-BE49-F238E27FC236}">
                  <a16:creationId xmlns:a16="http://schemas.microsoft.com/office/drawing/2014/main" id="{259C165C-2469-1818-5151-610B81F326E5}"/>
                </a:ext>
              </a:extLst>
            </p:cNvPr>
            <p:cNvSpPr txBox="1"/>
            <p:nvPr/>
          </p:nvSpPr>
          <p:spPr>
            <a:xfrm>
              <a:off x="1062700" y="4595291"/>
              <a:ext cx="3104974" cy="369332"/>
            </a:xfrm>
            <a:prstGeom prst="rect">
              <a:avLst/>
            </a:prstGeom>
            <a:noFill/>
          </p:spPr>
          <p:txBody>
            <a:bodyPr wrap="square" rtlCol="0">
              <a:spAutoFit/>
            </a:bodyPr>
            <a:lstStyle/>
            <a:p>
              <a:r>
                <a:rPr lang="en-US" dirty="0">
                  <a:solidFill>
                    <a:schemeClr val="bg1"/>
                  </a:solidFill>
                </a:rPr>
                <a:t>Lindsay Carlsson (RN, MN, PhD)</a:t>
              </a:r>
            </a:p>
          </p:txBody>
        </p:sp>
      </p:grpSp>
      <p:grpSp>
        <p:nvGrpSpPr>
          <p:cNvPr id="79" name="Group 78">
            <a:extLst>
              <a:ext uri="{FF2B5EF4-FFF2-40B4-BE49-F238E27FC236}">
                <a16:creationId xmlns:a16="http://schemas.microsoft.com/office/drawing/2014/main" id="{EBB998AD-4148-914B-FA8D-E6CEFC3B5344}"/>
              </a:ext>
            </a:extLst>
          </p:cNvPr>
          <p:cNvGrpSpPr/>
          <p:nvPr/>
        </p:nvGrpSpPr>
        <p:grpSpPr>
          <a:xfrm>
            <a:off x="629686" y="5247824"/>
            <a:ext cx="3429941" cy="457200"/>
            <a:chOff x="467326" y="5324941"/>
            <a:chExt cx="3429941" cy="457200"/>
          </a:xfrm>
        </p:grpSpPr>
        <p:sp>
          <p:nvSpPr>
            <p:cNvPr id="69" name="Oval 68">
              <a:extLst>
                <a:ext uri="{FF2B5EF4-FFF2-40B4-BE49-F238E27FC236}">
                  <a16:creationId xmlns:a16="http://schemas.microsoft.com/office/drawing/2014/main" id="{7EFDF049-7B5D-8EFE-CB75-282766C39760}"/>
                </a:ext>
              </a:extLst>
            </p:cNvPr>
            <p:cNvSpPr/>
            <p:nvPr/>
          </p:nvSpPr>
          <p:spPr>
            <a:xfrm>
              <a:off x="467326" y="5324941"/>
              <a:ext cx="457200" cy="457200"/>
            </a:xfrm>
            <a:prstGeom prst="ellipse">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70" name="TextBox 69">
              <a:extLst>
                <a:ext uri="{FF2B5EF4-FFF2-40B4-BE49-F238E27FC236}">
                  <a16:creationId xmlns:a16="http://schemas.microsoft.com/office/drawing/2014/main" id="{D56CD9C9-485B-E952-6234-4BF1C581442E}"/>
                </a:ext>
              </a:extLst>
            </p:cNvPr>
            <p:cNvSpPr txBox="1"/>
            <p:nvPr/>
          </p:nvSpPr>
          <p:spPr>
            <a:xfrm>
              <a:off x="1131930" y="5391959"/>
              <a:ext cx="2765337" cy="369332"/>
            </a:xfrm>
            <a:prstGeom prst="rect">
              <a:avLst/>
            </a:prstGeom>
            <a:noFill/>
          </p:spPr>
          <p:txBody>
            <a:bodyPr wrap="square" rtlCol="0">
              <a:spAutoFit/>
            </a:bodyPr>
            <a:lstStyle/>
            <a:p>
              <a:r>
                <a:rPr lang="en-US" dirty="0">
                  <a:solidFill>
                    <a:schemeClr val="bg1"/>
                  </a:solidFill>
                </a:rPr>
                <a:t>Lillian Siu (MD)</a:t>
              </a:r>
            </a:p>
          </p:txBody>
        </p:sp>
      </p:grpSp>
      <p:sp>
        <p:nvSpPr>
          <p:cNvPr id="4" name="Oval 3">
            <a:extLst>
              <a:ext uri="{FF2B5EF4-FFF2-40B4-BE49-F238E27FC236}">
                <a16:creationId xmlns:a16="http://schemas.microsoft.com/office/drawing/2014/main" id="{D9F64F2B-9B77-2F26-3AFF-6888ADAEF7BE}"/>
              </a:ext>
            </a:extLst>
          </p:cNvPr>
          <p:cNvSpPr/>
          <p:nvPr/>
        </p:nvSpPr>
        <p:spPr>
          <a:xfrm>
            <a:off x="629686" y="5886573"/>
            <a:ext cx="457200" cy="457200"/>
          </a:xfrm>
          <a:prstGeom prst="ellipse">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 name="TextBox 4">
            <a:extLst>
              <a:ext uri="{FF2B5EF4-FFF2-40B4-BE49-F238E27FC236}">
                <a16:creationId xmlns:a16="http://schemas.microsoft.com/office/drawing/2014/main" id="{E4708E84-3A0A-E850-2DBB-3973FC124782}"/>
              </a:ext>
            </a:extLst>
          </p:cNvPr>
          <p:cNvSpPr txBox="1"/>
          <p:nvPr/>
        </p:nvSpPr>
        <p:spPr>
          <a:xfrm>
            <a:off x="1294290" y="5953591"/>
            <a:ext cx="3861910" cy="369332"/>
          </a:xfrm>
          <a:prstGeom prst="rect">
            <a:avLst/>
          </a:prstGeom>
          <a:noFill/>
        </p:spPr>
        <p:txBody>
          <a:bodyPr wrap="square" rtlCol="0">
            <a:spAutoFit/>
          </a:bodyPr>
          <a:lstStyle/>
          <a:p>
            <a:r>
              <a:rPr lang="en-US" dirty="0">
                <a:solidFill>
                  <a:schemeClr val="bg1"/>
                </a:solidFill>
              </a:rPr>
              <a:t>Allen </a:t>
            </a:r>
            <a:r>
              <a:rPr lang="en-US" dirty="0" err="1">
                <a:solidFill>
                  <a:schemeClr val="bg1"/>
                </a:solidFill>
              </a:rPr>
              <a:t>Chankowsky</a:t>
            </a:r>
            <a:r>
              <a:rPr lang="en-US" dirty="0">
                <a:solidFill>
                  <a:schemeClr val="bg1"/>
                </a:solidFill>
              </a:rPr>
              <a:t> (Patient Advocate)</a:t>
            </a:r>
          </a:p>
        </p:txBody>
      </p:sp>
    </p:spTree>
    <p:extLst>
      <p:ext uri="{BB962C8B-B14F-4D97-AF65-F5344CB8AC3E}">
        <p14:creationId xmlns:p14="http://schemas.microsoft.com/office/powerpoint/2010/main" val="160902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F9486-E474-67B8-34AB-8E22D75220F1}"/>
            </a:ext>
          </a:extLst>
        </p:cNvPr>
        <p:cNvGrpSpPr/>
        <p:nvPr/>
      </p:nvGrpSpPr>
      <p:grpSpPr>
        <a:xfrm>
          <a:off x="0" y="0"/>
          <a:ext cx="0" cy="0"/>
          <a:chOff x="0" y="0"/>
          <a:chExt cx="0" cy="0"/>
        </a:xfrm>
      </p:grpSpPr>
      <p:pic>
        <p:nvPicPr>
          <p:cNvPr id="57" name="Google Shape;139;p15">
            <a:extLst>
              <a:ext uri="{FF2B5EF4-FFF2-40B4-BE49-F238E27FC236}">
                <a16:creationId xmlns:a16="http://schemas.microsoft.com/office/drawing/2014/main" id="{9D7FD39D-6921-A897-7ECB-D16E6F07FA1A}"/>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54" name="Rectangle: Rounded Corners 53">
            <a:extLst>
              <a:ext uri="{FF2B5EF4-FFF2-40B4-BE49-F238E27FC236}">
                <a16:creationId xmlns:a16="http://schemas.microsoft.com/office/drawing/2014/main" id="{EBB88359-A54A-B3AB-1681-BB26D76736DD}"/>
              </a:ext>
            </a:extLst>
          </p:cNvPr>
          <p:cNvSpPr/>
          <p:nvPr/>
        </p:nvSpPr>
        <p:spPr>
          <a:xfrm>
            <a:off x="307095" y="3429000"/>
            <a:ext cx="1903453" cy="1702863"/>
          </a:xfrm>
          <a:prstGeom prst="roundRect">
            <a:avLst>
              <a:gd name="adj" fmla="val 13236"/>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10" name="Oval 9">
            <a:extLst>
              <a:ext uri="{FF2B5EF4-FFF2-40B4-BE49-F238E27FC236}">
                <a16:creationId xmlns:a16="http://schemas.microsoft.com/office/drawing/2014/main" id="{7F8DEDB1-268B-BD84-7357-A3B37E17880E}"/>
              </a:ext>
            </a:extLst>
          </p:cNvPr>
          <p:cNvSpPr/>
          <p:nvPr/>
        </p:nvSpPr>
        <p:spPr>
          <a:xfrm>
            <a:off x="2886101" y="3617649"/>
            <a:ext cx="1396923" cy="1325564"/>
          </a:xfrm>
          <a:prstGeom prst="ellipse">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77">
              <a:defRPr/>
            </a:pPr>
            <a:r>
              <a:rPr lang="en-US" sz="1200" b="1" dirty="0">
                <a:solidFill>
                  <a:prstClr val="white"/>
                </a:solidFill>
                <a:cs typeface="Calibri" panose="020F0502020204030204" pitchFamily="34" charset="0"/>
              </a:rPr>
              <a:t>Surgery or Fresh Biopsy</a:t>
            </a:r>
          </a:p>
        </p:txBody>
      </p:sp>
      <p:sp>
        <p:nvSpPr>
          <p:cNvPr id="72" name="Rectangle 71">
            <a:extLst>
              <a:ext uri="{FF2B5EF4-FFF2-40B4-BE49-F238E27FC236}">
                <a16:creationId xmlns:a16="http://schemas.microsoft.com/office/drawing/2014/main" id="{AEB647FB-637A-59C1-7A4E-39F7F1D2ADD0}"/>
              </a:ext>
            </a:extLst>
          </p:cNvPr>
          <p:cNvSpPr/>
          <p:nvPr/>
        </p:nvSpPr>
        <p:spPr>
          <a:xfrm flipH="1">
            <a:off x="0" y="0"/>
            <a:ext cx="12192000" cy="1775999"/>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4" name="TextBox 3">
            <a:extLst>
              <a:ext uri="{FF2B5EF4-FFF2-40B4-BE49-F238E27FC236}">
                <a16:creationId xmlns:a16="http://schemas.microsoft.com/office/drawing/2014/main" id="{5DA5A1A5-58DB-FBE5-B69D-7EC40153D084}"/>
              </a:ext>
            </a:extLst>
          </p:cNvPr>
          <p:cNvSpPr txBox="1"/>
          <p:nvPr/>
        </p:nvSpPr>
        <p:spPr>
          <a:xfrm>
            <a:off x="1906977" y="410946"/>
            <a:ext cx="8378046" cy="954107"/>
          </a:xfrm>
          <a:prstGeom prst="rect">
            <a:avLst/>
          </a:prstGeom>
          <a:noFill/>
        </p:spPr>
        <p:txBody>
          <a:bodyPr wrap="square">
            <a:spAutoFit/>
          </a:bodyPr>
          <a:lstStyle/>
          <a:p>
            <a:pPr algn="ctr"/>
            <a:r>
              <a:rPr lang="en" sz="2800" b="1" dirty="0">
                <a:solidFill>
                  <a:schemeClr val="bg1"/>
                </a:solidFill>
                <a:ea typeface="Arial"/>
                <a:cs typeface="Arial"/>
                <a:sym typeface="Arial"/>
              </a:rPr>
              <a:t>Novel Therapeutic Strategies for Rare Tumors in Collaboration with Canadian Cancer Trials Groups</a:t>
            </a:r>
            <a:endParaRPr lang="en-US" sz="2800" dirty="0">
              <a:solidFill>
                <a:schemeClr val="bg1"/>
              </a:solidFill>
            </a:endParaRPr>
          </a:p>
        </p:txBody>
      </p:sp>
      <p:cxnSp>
        <p:nvCxnSpPr>
          <p:cNvPr id="27" name="Straight Connector 26">
            <a:extLst>
              <a:ext uri="{FF2B5EF4-FFF2-40B4-BE49-F238E27FC236}">
                <a16:creationId xmlns:a16="http://schemas.microsoft.com/office/drawing/2014/main" id="{32A48AA8-1A17-74BA-BCF8-44C6B7A792B2}"/>
              </a:ext>
            </a:extLst>
          </p:cNvPr>
          <p:cNvCxnSpPr>
            <a:cxnSpLocks/>
            <a:endCxn id="30" idx="0"/>
          </p:cNvCxnSpPr>
          <p:nvPr/>
        </p:nvCxnSpPr>
        <p:spPr>
          <a:xfrm>
            <a:off x="8042478" y="5275875"/>
            <a:ext cx="233498" cy="291"/>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28" name="Freeform 5">
            <a:extLst>
              <a:ext uri="{FF2B5EF4-FFF2-40B4-BE49-F238E27FC236}">
                <a16:creationId xmlns:a16="http://schemas.microsoft.com/office/drawing/2014/main" id="{0248C517-D020-ED43-68B7-F80331DCF0DC}"/>
              </a:ext>
            </a:extLst>
          </p:cNvPr>
          <p:cNvSpPr>
            <a:spLocks/>
          </p:cNvSpPr>
          <p:nvPr/>
        </p:nvSpPr>
        <p:spPr bwMode="auto">
          <a:xfrm rot="5400000" flipV="1">
            <a:off x="7630772" y="5191044"/>
            <a:ext cx="768692" cy="165918"/>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100"/>
          </a:p>
        </p:txBody>
      </p:sp>
      <p:cxnSp>
        <p:nvCxnSpPr>
          <p:cNvPr id="14" name="Straight Connector 13">
            <a:extLst>
              <a:ext uri="{FF2B5EF4-FFF2-40B4-BE49-F238E27FC236}">
                <a16:creationId xmlns:a16="http://schemas.microsoft.com/office/drawing/2014/main" id="{485D8E1C-886F-836B-466A-2DF7302F206D}"/>
              </a:ext>
            </a:extLst>
          </p:cNvPr>
          <p:cNvCxnSpPr>
            <a:cxnSpLocks/>
            <a:endCxn id="18" idx="0"/>
          </p:cNvCxnSpPr>
          <p:nvPr/>
        </p:nvCxnSpPr>
        <p:spPr>
          <a:xfrm flipV="1">
            <a:off x="8042479" y="4486133"/>
            <a:ext cx="233498" cy="2892"/>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16" name="Freeform 5">
            <a:extLst>
              <a:ext uri="{FF2B5EF4-FFF2-40B4-BE49-F238E27FC236}">
                <a16:creationId xmlns:a16="http://schemas.microsoft.com/office/drawing/2014/main" id="{DFA25D34-9AE3-936C-00F8-B24DDA5551F8}"/>
              </a:ext>
            </a:extLst>
          </p:cNvPr>
          <p:cNvSpPr>
            <a:spLocks/>
          </p:cNvSpPr>
          <p:nvPr/>
        </p:nvSpPr>
        <p:spPr bwMode="auto">
          <a:xfrm rot="5400000" flipV="1">
            <a:off x="7630772" y="4407194"/>
            <a:ext cx="768692" cy="165918"/>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100"/>
          </a:p>
        </p:txBody>
      </p:sp>
      <p:sp>
        <p:nvSpPr>
          <p:cNvPr id="17" name="Oval 16">
            <a:extLst>
              <a:ext uri="{FF2B5EF4-FFF2-40B4-BE49-F238E27FC236}">
                <a16:creationId xmlns:a16="http://schemas.microsoft.com/office/drawing/2014/main" id="{7DBF14C7-DA33-0B36-1E45-C9B306822077}"/>
              </a:ext>
            </a:extLst>
          </p:cNvPr>
          <p:cNvSpPr/>
          <p:nvPr/>
        </p:nvSpPr>
        <p:spPr>
          <a:xfrm rot="16200000">
            <a:off x="7987691" y="4462792"/>
            <a:ext cx="54854" cy="54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18" name="Oval 17">
            <a:extLst>
              <a:ext uri="{FF2B5EF4-FFF2-40B4-BE49-F238E27FC236}">
                <a16:creationId xmlns:a16="http://schemas.microsoft.com/office/drawing/2014/main" id="{0602DC33-30AF-130C-0BE1-2D0E1D8D3079}"/>
              </a:ext>
            </a:extLst>
          </p:cNvPr>
          <p:cNvSpPr/>
          <p:nvPr/>
        </p:nvSpPr>
        <p:spPr>
          <a:xfrm rot="16200000">
            <a:off x="8275455" y="4270894"/>
            <a:ext cx="431520" cy="43047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cxnSp>
        <p:nvCxnSpPr>
          <p:cNvPr id="19" name="Straight Connector 18">
            <a:extLst>
              <a:ext uri="{FF2B5EF4-FFF2-40B4-BE49-F238E27FC236}">
                <a16:creationId xmlns:a16="http://schemas.microsoft.com/office/drawing/2014/main" id="{D5F2ACD1-0B3A-4C3E-CAAA-88C21C40E301}"/>
              </a:ext>
            </a:extLst>
          </p:cNvPr>
          <p:cNvCxnSpPr>
            <a:cxnSpLocks/>
            <a:endCxn id="22" idx="0"/>
          </p:cNvCxnSpPr>
          <p:nvPr/>
        </p:nvCxnSpPr>
        <p:spPr>
          <a:xfrm flipV="1">
            <a:off x="8042479" y="3702283"/>
            <a:ext cx="233498" cy="2892"/>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20" name="Freeform 5">
            <a:extLst>
              <a:ext uri="{FF2B5EF4-FFF2-40B4-BE49-F238E27FC236}">
                <a16:creationId xmlns:a16="http://schemas.microsoft.com/office/drawing/2014/main" id="{96B49F13-D4F6-5650-0929-E102F64AAF26}"/>
              </a:ext>
            </a:extLst>
          </p:cNvPr>
          <p:cNvSpPr>
            <a:spLocks/>
          </p:cNvSpPr>
          <p:nvPr/>
        </p:nvSpPr>
        <p:spPr bwMode="auto">
          <a:xfrm rot="5400000" flipV="1">
            <a:off x="7630772" y="3623344"/>
            <a:ext cx="768692" cy="165918"/>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100"/>
          </a:p>
        </p:txBody>
      </p:sp>
      <p:sp>
        <p:nvSpPr>
          <p:cNvPr id="21" name="Oval 20">
            <a:extLst>
              <a:ext uri="{FF2B5EF4-FFF2-40B4-BE49-F238E27FC236}">
                <a16:creationId xmlns:a16="http://schemas.microsoft.com/office/drawing/2014/main" id="{73AAE0FA-1FF7-1656-43A2-CF62439C732B}"/>
              </a:ext>
            </a:extLst>
          </p:cNvPr>
          <p:cNvSpPr/>
          <p:nvPr/>
        </p:nvSpPr>
        <p:spPr>
          <a:xfrm rot="16200000">
            <a:off x="7987691" y="3678943"/>
            <a:ext cx="54854" cy="54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22" name="Oval 21">
            <a:extLst>
              <a:ext uri="{FF2B5EF4-FFF2-40B4-BE49-F238E27FC236}">
                <a16:creationId xmlns:a16="http://schemas.microsoft.com/office/drawing/2014/main" id="{A45B5880-8110-0AB5-B35F-56E6D3B3C626}"/>
              </a:ext>
            </a:extLst>
          </p:cNvPr>
          <p:cNvSpPr/>
          <p:nvPr/>
        </p:nvSpPr>
        <p:spPr>
          <a:xfrm rot="16200000">
            <a:off x="8275455" y="3487044"/>
            <a:ext cx="431520" cy="43047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cxnSp>
        <p:nvCxnSpPr>
          <p:cNvPr id="23" name="Straight Connector 22">
            <a:extLst>
              <a:ext uri="{FF2B5EF4-FFF2-40B4-BE49-F238E27FC236}">
                <a16:creationId xmlns:a16="http://schemas.microsoft.com/office/drawing/2014/main" id="{E81761C9-B576-5A62-CE3D-FD99BA90DD37}"/>
              </a:ext>
            </a:extLst>
          </p:cNvPr>
          <p:cNvCxnSpPr>
            <a:cxnSpLocks/>
            <a:endCxn id="26" idx="0"/>
          </p:cNvCxnSpPr>
          <p:nvPr/>
        </p:nvCxnSpPr>
        <p:spPr>
          <a:xfrm flipV="1">
            <a:off x="8042479" y="2918434"/>
            <a:ext cx="233498" cy="2893"/>
          </a:xfrm>
          <a:prstGeom prst="line">
            <a:avLst/>
          </a:prstGeom>
          <a:ln w="25400">
            <a:solidFill>
              <a:srgbClr val="89CBB5"/>
            </a:solidFill>
            <a:prstDash val="sysDash"/>
          </a:ln>
        </p:spPr>
        <p:style>
          <a:lnRef idx="1">
            <a:schemeClr val="accent1"/>
          </a:lnRef>
          <a:fillRef idx="0">
            <a:schemeClr val="accent1"/>
          </a:fillRef>
          <a:effectRef idx="0">
            <a:schemeClr val="accent1"/>
          </a:effectRef>
          <a:fontRef idx="minor">
            <a:schemeClr val="tx1"/>
          </a:fontRef>
        </p:style>
      </p:cxnSp>
      <p:sp>
        <p:nvSpPr>
          <p:cNvPr id="24" name="Freeform 5">
            <a:extLst>
              <a:ext uri="{FF2B5EF4-FFF2-40B4-BE49-F238E27FC236}">
                <a16:creationId xmlns:a16="http://schemas.microsoft.com/office/drawing/2014/main" id="{85F4A20D-B956-7814-891F-F489B4F76460}"/>
              </a:ext>
            </a:extLst>
          </p:cNvPr>
          <p:cNvSpPr>
            <a:spLocks/>
          </p:cNvSpPr>
          <p:nvPr/>
        </p:nvSpPr>
        <p:spPr bwMode="auto">
          <a:xfrm rot="5400000" flipV="1">
            <a:off x="7630772" y="2839494"/>
            <a:ext cx="768692" cy="165918"/>
          </a:xfrm>
          <a:custGeom>
            <a:avLst/>
            <a:gdLst>
              <a:gd name="T0" fmla="*/ 2020 w 2022"/>
              <a:gd name="T1" fmla="*/ 259 h 528"/>
              <a:gd name="T2" fmla="*/ 1823 w 2022"/>
              <a:gd name="T3" fmla="*/ 0 h 528"/>
              <a:gd name="T4" fmla="*/ 2 w 2022"/>
              <a:gd name="T5" fmla="*/ 0 h 528"/>
              <a:gd name="T6" fmla="*/ 202 w 2022"/>
              <a:gd name="T7" fmla="*/ 264 h 528"/>
              <a:gd name="T8" fmla="*/ 0 w 2022"/>
              <a:gd name="T9" fmla="*/ 528 h 528"/>
              <a:gd name="T10" fmla="*/ 1821 w 2022"/>
              <a:gd name="T11" fmla="*/ 528 h 528"/>
              <a:gd name="T12" fmla="*/ 2020 w 2022"/>
              <a:gd name="T13" fmla="*/ 266 h 528"/>
              <a:gd name="T14" fmla="*/ 2022 w 2022"/>
              <a:gd name="T15" fmla="*/ 264 h 528"/>
              <a:gd name="T16" fmla="*/ 2020 w 2022"/>
              <a:gd name="T17" fmla="*/ 25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2" h="528">
                <a:moveTo>
                  <a:pt x="2020" y="259"/>
                </a:moveTo>
                <a:lnTo>
                  <a:pt x="1823" y="0"/>
                </a:lnTo>
                <a:lnTo>
                  <a:pt x="2" y="0"/>
                </a:lnTo>
                <a:lnTo>
                  <a:pt x="202" y="264"/>
                </a:lnTo>
                <a:lnTo>
                  <a:pt x="0" y="528"/>
                </a:lnTo>
                <a:lnTo>
                  <a:pt x="1821" y="528"/>
                </a:lnTo>
                <a:lnTo>
                  <a:pt x="2020" y="266"/>
                </a:lnTo>
                <a:lnTo>
                  <a:pt x="2022" y="264"/>
                </a:lnTo>
                <a:lnTo>
                  <a:pt x="2020" y="259"/>
                </a:lnTo>
                <a:close/>
              </a:path>
            </a:pathLst>
          </a:custGeom>
          <a:solidFill>
            <a:srgbClr val="89CBB5"/>
          </a:solidFill>
          <a:ln>
            <a:noFill/>
          </a:ln>
        </p:spPr>
        <p:txBody>
          <a:bodyPr vert="horz" wrap="square" lIns="121920" tIns="60960" rIns="121920" bIns="60960" numCol="1" anchor="t" anchorCtr="0" compatLnSpc="1">
            <a:prstTxWarp prst="textNoShape">
              <a:avLst/>
            </a:prstTxWarp>
          </a:bodyPr>
          <a:lstStyle/>
          <a:p>
            <a:endParaRPr lang="id-ID" sz="1100"/>
          </a:p>
        </p:txBody>
      </p:sp>
      <p:sp>
        <p:nvSpPr>
          <p:cNvPr id="25" name="Oval 24">
            <a:extLst>
              <a:ext uri="{FF2B5EF4-FFF2-40B4-BE49-F238E27FC236}">
                <a16:creationId xmlns:a16="http://schemas.microsoft.com/office/drawing/2014/main" id="{64EAE64C-BE70-444D-CB60-8FFABFC72465}"/>
              </a:ext>
            </a:extLst>
          </p:cNvPr>
          <p:cNvSpPr/>
          <p:nvPr/>
        </p:nvSpPr>
        <p:spPr>
          <a:xfrm rot="16200000">
            <a:off x="7987691" y="2895093"/>
            <a:ext cx="54854" cy="54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26" name="Oval 25">
            <a:extLst>
              <a:ext uri="{FF2B5EF4-FFF2-40B4-BE49-F238E27FC236}">
                <a16:creationId xmlns:a16="http://schemas.microsoft.com/office/drawing/2014/main" id="{E675FE75-1E54-F1D0-8189-DCA67AF089FC}"/>
              </a:ext>
            </a:extLst>
          </p:cNvPr>
          <p:cNvSpPr/>
          <p:nvPr/>
        </p:nvSpPr>
        <p:spPr>
          <a:xfrm rot="16200000">
            <a:off x="8275455" y="2703194"/>
            <a:ext cx="431520" cy="43047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29" name="Oval 28">
            <a:extLst>
              <a:ext uri="{FF2B5EF4-FFF2-40B4-BE49-F238E27FC236}">
                <a16:creationId xmlns:a16="http://schemas.microsoft.com/office/drawing/2014/main" id="{7128CFCE-6DD1-B7AF-5921-A6B33E49117C}"/>
              </a:ext>
            </a:extLst>
          </p:cNvPr>
          <p:cNvSpPr/>
          <p:nvPr/>
        </p:nvSpPr>
        <p:spPr>
          <a:xfrm rot="16200000">
            <a:off x="7987691" y="5246641"/>
            <a:ext cx="54854" cy="547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30" name="Oval 29">
            <a:extLst>
              <a:ext uri="{FF2B5EF4-FFF2-40B4-BE49-F238E27FC236}">
                <a16:creationId xmlns:a16="http://schemas.microsoft.com/office/drawing/2014/main" id="{074982B8-9F54-6DDB-7F95-7C641F937E3C}"/>
              </a:ext>
            </a:extLst>
          </p:cNvPr>
          <p:cNvSpPr/>
          <p:nvPr/>
        </p:nvSpPr>
        <p:spPr>
          <a:xfrm rot="16200000">
            <a:off x="8275455" y="5060926"/>
            <a:ext cx="431520" cy="430478"/>
          </a:xfrm>
          <a:prstGeom prst="ellipse">
            <a:avLst/>
          </a:prstGeom>
          <a:noFill/>
          <a:ln w="31750">
            <a:solidFill>
              <a:srgbClr val="89CB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00">
              <a:solidFill>
                <a:schemeClr val="tx1"/>
              </a:solidFill>
            </a:endParaRPr>
          </a:p>
        </p:txBody>
      </p:sp>
      <p:sp>
        <p:nvSpPr>
          <p:cNvPr id="3" name="TextBox 2">
            <a:extLst>
              <a:ext uri="{FF2B5EF4-FFF2-40B4-BE49-F238E27FC236}">
                <a16:creationId xmlns:a16="http://schemas.microsoft.com/office/drawing/2014/main" id="{97A604F6-1C00-0F71-1DF3-6797DB419C12}"/>
              </a:ext>
            </a:extLst>
          </p:cNvPr>
          <p:cNvSpPr txBox="1"/>
          <p:nvPr/>
        </p:nvSpPr>
        <p:spPr>
          <a:xfrm>
            <a:off x="8884353" y="2781043"/>
            <a:ext cx="2995173" cy="646331"/>
          </a:xfrm>
          <a:prstGeom prst="rect">
            <a:avLst/>
          </a:prstGeom>
          <a:noFill/>
        </p:spPr>
        <p:txBody>
          <a:bodyPr wrap="square">
            <a:spAutoFit/>
          </a:bodyPr>
          <a:lstStyle/>
          <a:p>
            <a:pPr lvl="0"/>
            <a:r>
              <a:rPr lang="en-US" i="1" dirty="0">
                <a:cs typeface="Calibri" panose="020F0502020204030204" pitchFamily="34" charset="0"/>
              </a:rPr>
              <a:t>Antibody Drug Conjugate Basket 1</a:t>
            </a:r>
          </a:p>
        </p:txBody>
      </p:sp>
      <p:sp>
        <p:nvSpPr>
          <p:cNvPr id="31" name="TextBox 30">
            <a:extLst>
              <a:ext uri="{FF2B5EF4-FFF2-40B4-BE49-F238E27FC236}">
                <a16:creationId xmlns:a16="http://schemas.microsoft.com/office/drawing/2014/main" id="{2C817B30-C115-84C5-4151-858A4892BE67}"/>
              </a:ext>
            </a:extLst>
          </p:cNvPr>
          <p:cNvSpPr txBox="1"/>
          <p:nvPr/>
        </p:nvSpPr>
        <p:spPr>
          <a:xfrm>
            <a:off x="8884353" y="3569359"/>
            <a:ext cx="2995172" cy="646331"/>
          </a:xfrm>
          <a:prstGeom prst="rect">
            <a:avLst/>
          </a:prstGeom>
          <a:noFill/>
        </p:spPr>
        <p:txBody>
          <a:bodyPr wrap="square">
            <a:spAutoFit/>
          </a:bodyPr>
          <a:lstStyle/>
          <a:p>
            <a:pPr lvl="0"/>
            <a:r>
              <a:rPr lang="en-US" i="1" dirty="0">
                <a:cs typeface="Calibri" panose="020F0502020204030204" pitchFamily="34" charset="0"/>
              </a:rPr>
              <a:t>Antibody Drug Conjugate  Basket 2</a:t>
            </a:r>
          </a:p>
        </p:txBody>
      </p:sp>
      <p:sp>
        <p:nvSpPr>
          <p:cNvPr id="33" name="TextBox 32">
            <a:extLst>
              <a:ext uri="{FF2B5EF4-FFF2-40B4-BE49-F238E27FC236}">
                <a16:creationId xmlns:a16="http://schemas.microsoft.com/office/drawing/2014/main" id="{7AF3099B-BF01-3FCF-41C4-D0703E140A27}"/>
              </a:ext>
            </a:extLst>
          </p:cNvPr>
          <p:cNvSpPr txBox="1"/>
          <p:nvPr/>
        </p:nvSpPr>
        <p:spPr>
          <a:xfrm>
            <a:off x="8884353" y="4357676"/>
            <a:ext cx="3203493" cy="646331"/>
          </a:xfrm>
          <a:prstGeom prst="rect">
            <a:avLst/>
          </a:prstGeom>
          <a:noFill/>
        </p:spPr>
        <p:txBody>
          <a:bodyPr wrap="square">
            <a:spAutoFit/>
          </a:bodyPr>
          <a:lstStyle/>
          <a:p>
            <a:pPr lvl="0"/>
            <a:r>
              <a:rPr lang="en-US" i="1" dirty="0">
                <a:cs typeface="Calibri" panose="020F0502020204030204" pitchFamily="34" charset="0"/>
              </a:rPr>
              <a:t>Antibody Drug Conjugate  Basket 3</a:t>
            </a:r>
          </a:p>
        </p:txBody>
      </p:sp>
      <p:sp>
        <p:nvSpPr>
          <p:cNvPr id="35" name="TextBox 34">
            <a:extLst>
              <a:ext uri="{FF2B5EF4-FFF2-40B4-BE49-F238E27FC236}">
                <a16:creationId xmlns:a16="http://schemas.microsoft.com/office/drawing/2014/main" id="{46D15C61-4B15-EF6A-50B4-44BC127C0B54}"/>
              </a:ext>
            </a:extLst>
          </p:cNvPr>
          <p:cNvSpPr txBox="1"/>
          <p:nvPr/>
        </p:nvSpPr>
        <p:spPr>
          <a:xfrm>
            <a:off x="8884352" y="5138644"/>
            <a:ext cx="3077778" cy="646331"/>
          </a:xfrm>
          <a:prstGeom prst="rect">
            <a:avLst/>
          </a:prstGeom>
          <a:noFill/>
        </p:spPr>
        <p:txBody>
          <a:bodyPr wrap="square">
            <a:spAutoFit/>
          </a:bodyPr>
          <a:lstStyle/>
          <a:p>
            <a:pPr lvl="0"/>
            <a:r>
              <a:rPr lang="en-US" i="1" dirty="0">
                <a:cs typeface="Calibri" panose="020F0502020204030204" pitchFamily="34" charset="0"/>
              </a:rPr>
              <a:t>Catch all – e.g., Immunotherapy combo</a:t>
            </a:r>
          </a:p>
        </p:txBody>
      </p:sp>
      <p:sp>
        <p:nvSpPr>
          <p:cNvPr id="37" name="TextBox 36">
            <a:extLst>
              <a:ext uri="{FF2B5EF4-FFF2-40B4-BE49-F238E27FC236}">
                <a16:creationId xmlns:a16="http://schemas.microsoft.com/office/drawing/2014/main" id="{C5001F19-2CC1-A8EA-18AC-D59D95BB5B2E}"/>
              </a:ext>
            </a:extLst>
          </p:cNvPr>
          <p:cNvSpPr txBox="1"/>
          <p:nvPr/>
        </p:nvSpPr>
        <p:spPr>
          <a:xfrm flipH="1">
            <a:off x="8322882" y="2804666"/>
            <a:ext cx="336665" cy="261610"/>
          </a:xfrm>
          <a:prstGeom prst="rect">
            <a:avLst/>
          </a:prstGeom>
          <a:noFill/>
        </p:spPr>
        <p:txBody>
          <a:bodyPr wrap="square" rtlCol="0">
            <a:spAutoFit/>
          </a:bodyPr>
          <a:lstStyle/>
          <a:p>
            <a:pPr algn="ctr"/>
            <a:r>
              <a:rPr lang="en-US" sz="1100" b="1" dirty="0">
                <a:solidFill>
                  <a:srgbClr val="30478A"/>
                </a:solidFill>
              </a:rPr>
              <a:t>01</a:t>
            </a:r>
          </a:p>
        </p:txBody>
      </p:sp>
      <p:sp>
        <p:nvSpPr>
          <p:cNvPr id="38" name="TextBox 37">
            <a:extLst>
              <a:ext uri="{FF2B5EF4-FFF2-40B4-BE49-F238E27FC236}">
                <a16:creationId xmlns:a16="http://schemas.microsoft.com/office/drawing/2014/main" id="{884CDE2E-9D8A-CA46-416A-18FFC015C004}"/>
              </a:ext>
            </a:extLst>
          </p:cNvPr>
          <p:cNvSpPr txBox="1"/>
          <p:nvPr/>
        </p:nvSpPr>
        <p:spPr>
          <a:xfrm flipH="1">
            <a:off x="8322883" y="3588516"/>
            <a:ext cx="336665" cy="261610"/>
          </a:xfrm>
          <a:prstGeom prst="rect">
            <a:avLst/>
          </a:prstGeom>
          <a:noFill/>
        </p:spPr>
        <p:txBody>
          <a:bodyPr wrap="square" rtlCol="0">
            <a:spAutoFit/>
          </a:bodyPr>
          <a:lstStyle/>
          <a:p>
            <a:pPr algn="ctr"/>
            <a:r>
              <a:rPr lang="en-US" sz="1100" b="1" dirty="0">
                <a:solidFill>
                  <a:srgbClr val="30478A"/>
                </a:solidFill>
              </a:rPr>
              <a:t>02</a:t>
            </a:r>
          </a:p>
        </p:txBody>
      </p:sp>
      <p:sp>
        <p:nvSpPr>
          <p:cNvPr id="39" name="TextBox 38">
            <a:extLst>
              <a:ext uri="{FF2B5EF4-FFF2-40B4-BE49-F238E27FC236}">
                <a16:creationId xmlns:a16="http://schemas.microsoft.com/office/drawing/2014/main" id="{BD6EF868-2818-0058-ED67-9AB1D7A916EB}"/>
              </a:ext>
            </a:extLst>
          </p:cNvPr>
          <p:cNvSpPr txBox="1"/>
          <p:nvPr/>
        </p:nvSpPr>
        <p:spPr>
          <a:xfrm flipH="1">
            <a:off x="8322883" y="4372365"/>
            <a:ext cx="336665" cy="261610"/>
          </a:xfrm>
          <a:prstGeom prst="rect">
            <a:avLst/>
          </a:prstGeom>
          <a:noFill/>
        </p:spPr>
        <p:txBody>
          <a:bodyPr wrap="square" rtlCol="0">
            <a:spAutoFit/>
          </a:bodyPr>
          <a:lstStyle/>
          <a:p>
            <a:pPr algn="ctr"/>
            <a:r>
              <a:rPr lang="en-US" sz="1100" b="1" dirty="0">
                <a:solidFill>
                  <a:srgbClr val="30478A"/>
                </a:solidFill>
              </a:rPr>
              <a:t>03</a:t>
            </a:r>
          </a:p>
        </p:txBody>
      </p:sp>
      <p:sp>
        <p:nvSpPr>
          <p:cNvPr id="40" name="TextBox 39">
            <a:extLst>
              <a:ext uri="{FF2B5EF4-FFF2-40B4-BE49-F238E27FC236}">
                <a16:creationId xmlns:a16="http://schemas.microsoft.com/office/drawing/2014/main" id="{139F08B0-00F1-D50A-541A-30A456606352}"/>
              </a:ext>
            </a:extLst>
          </p:cNvPr>
          <p:cNvSpPr txBox="1"/>
          <p:nvPr/>
        </p:nvSpPr>
        <p:spPr>
          <a:xfrm flipH="1">
            <a:off x="8322883" y="5162398"/>
            <a:ext cx="336665" cy="261610"/>
          </a:xfrm>
          <a:prstGeom prst="rect">
            <a:avLst/>
          </a:prstGeom>
          <a:noFill/>
        </p:spPr>
        <p:txBody>
          <a:bodyPr wrap="square" rtlCol="0">
            <a:spAutoFit/>
          </a:bodyPr>
          <a:lstStyle/>
          <a:p>
            <a:pPr algn="ctr"/>
            <a:r>
              <a:rPr lang="en-US" sz="1100" b="1" dirty="0">
                <a:solidFill>
                  <a:srgbClr val="30478A"/>
                </a:solidFill>
              </a:rPr>
              <a:t>04</a:t>
            </a:r>
          </a:p>
        </p:txBody>
      </p:sp>
      <p:sp>
        <p:nvSpPr>
          <p:cNvPr id="45" name="Rectangle: Rounded Corners 44">
            <a:extLst>
              <a:ext uri="{FF2B5EF4-FFF2-40B4-BE49-F238E27FC236}">
                <a16:creationId xmlns:a16="http://schemas.microsoft.com/office/drawing/2014/main" id="{42AD1CC6-5C8F-B71A-C685-5A408558C09C}"/>
              </a:ext>
            </a:extLst>
          </p:cNvPr>
          <p:cNvSpPr/>
          <p:nvPr/>
        </p:nvSpPr>
        <p:spPr>
          <a:xfrm>
            <a:off x="5054600" y="2538755"/>
            <a:ext cx="2287936" cy="1337066"/>
          </a:xfrm>
          <a:prstGeom prst="roundRect">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47" name="TextBox 46">
            <a:extLst>
              <a:ext uri="{FF2B5EF4-FFF2-40B4-BE49-F238E27FC236}">
                <a16:creationId xmlns:a16="http://schemas.microsoft.com/office/drawing/2014/main" id="{F3D98C49-D4CE-B1D2-931C-6E88E2B38B8C}"/>
              </a:ext>
            </a:extLst>
          </p:cNvPr>
          <p:cNvSpPr txBox="1"/>
          <p:nvPr/>
        </p:nvSpPr>
        <p:spPr>
          <a:xfrm>
            <a:off x="5163377" y="2761012"/>
            <a:ext cx="2070382" cy="892552"/>
          </a:xfrm>
          <a:prstGeom prst="rect">
            <a:avLst/>
          </a:prstGeom>
          <a:noFill/>
        </p:spPr>
        <p:txBody>
          <a:bodyPr wrap="square">
            <a:spAutoFit/>
          </a:bodyPr>
          <a:lstStyle/>
          <a:p>
            <a:pPr algn="ctr" defTabSz="914377">
              <a:defRPr/>
            </a:pPr>
            <a:r>
              <a:rPr lang="en-US" sz="1300" i="1" dirty="0">
                <a:solidFill>
                  <a:prstClr val="black"/>
                </a:solidFill>
                <a:cs typeface="Calibri" panose="020F0502020204030204" pitchFamily="34" charset="0"/>
              </a:rPr>
              <a:t>Whole Genome Transcriptome Sequencing (DNA + RNA) +  </a:t>
            </a:r>
            <a:r>
              <a:rPr lang="en-US" sz="1300" i="1" dirty="0" err="1">
                <a:solidFill>
                  <a:prstClr val="black"/>
                </a:solidFill>
                <a:cs typeface="Calibri" panose="020F0502020204030204" pitchFamily="34" charset="0"/>
              </a:rPr>
              <a:t>Immunostains</a:t>
            </a:r>
            <a:r>
              <a:rPr lang="en-US" sz="1300" i="1" dirty="0">
                <a:solidFill>
                  <a:prstClr val="black"/>
                </a:solidFill>
                <a:cs typeface="Calibri" panose="020F0502020204030204" pitchFamily="34" charset="0"/>
              </a:rPr>
              <a:t> (Protein)</a:t>
            </a:r>
          </a:p>
        </p:txBody>
      </p:sp>
      <p:sp>
        <p:nvSpPr>
          <p:cNvPr id="55" name="TextBox 54">
            <a:extLst>
              <a:ext uri="{FF2B5EF4-FFF2-40B4-BE49-F238E27FC236}">
                <a16:creationId xmlns:a16="http://schemas.microsoft.com/office/drawing/2014/main" id="{DB077BCD-260D-F5A7-4CE1-3238470E81F5}"/>
              </a:ext>
            </a:extLst>
          </p:cNvPr>
          <p:cNvSpPr txBox="1"/>
          <p:nvPr/>
        </p:nvSpPr>
        <p:spPr>
          <a:xfrm>
            <a:off x="460315" y="3772600"/>
            <a:ext cx="1597012" cy="1200329"/>
          </a:xfrm>
          <a:prstGeom prst="rect">
            <a:avLst/>
          </a:prstGeom>
          <a:noFill/>
        </p:spPr>
        <p:txBody>
          <a:bodyPr wrap="square">
            <a:spAutoFit/>
          </a:bodyPr>
          <a:lstStyle/>
          <a:p>
            <a:pPr algn="ctr" defTabSz="914377">
              <a:defRPr/>
            </a:pPr>
            <a:r>
              <a:rPr lang="en-US" b="1" i="1" dirty="0">
                <a:solidFill>
                  <a:prstClr val="black"/>
                </a:solidFill>
                <a:cs typeface="Calibri" panose="020F0502020204030204" pitchFamily="34" charset="0"/>
              </a:rPr>
              <a:t>Rare </a:t>
            </a:r>
            <a:r>
              <a:rPr lang="en-US" b="1" i="1" dirty="0" err="1">
                <a:solidFill>
                  <a:prstClr val="black"/>
                </a:solidFill>
                <a:cs typeface="Calibri" panose="020F0502020204030204" pitchFamily="34" charset="0"/>
              </a:rPr>
              <a:t>tumours</a:t>
            </a:r>
            <a:r>
              <a:rPr lang="en-US" b="1" i="1" dirty="0">
                <a:solidFill>
                  <a:prstClr val="black"/>
                </a:solidFill>
                <a:cs typeface="Calibri" panose="020F0502020204030204" pitchFamily="34" charset="0"/>
              </a:rPr>
              <a:t> (incidence of 6/100,000 per year)</a:t>
            </a:r>
          </a:p>
        </p:txBody>
      </p:sp>
      <p:pic>
        <p:nvPicPr>
          <p:cNvPr id="56" name="Google Shape;139;p15">
            <a:extLst>
              <a:ext uri="{FF2B5EF4-FFF2-40B4-BE49-F238E27FC236}">
                <a16:creationId xmlns:a16="http://schemas.microsoft.com/office/drawing/2014/main" id="{93BF4B8E-1EDC-4EAC-E6EE-76B949094AFB}"/>
              </a:ext>
            </a:extLst>
          </p:cNvPr>
          <p:cNvPicPr preferRelativeResize="0"/>
          <p:nvPr/>
        </p:nvPicPr>
        <p:blipFill rotWithShape="1">
          <a:blip r:embed="rId5">
            <a:alphaModFix amt="75000"/>
            <a:biLevel thresh="25000"/>
          </a:blip>
          <a:srcRect l="20886" t="8231"/>
          <a:stretch/>
        </p:blipFill>
        <p:spPr>
          <a:xfrm>
            <a:off x="0" y="0"/>
            <a:ext cx="4130624" cy="2966716"/>
          </a:xfrm>
          <a:prstGeom prst="rect">
            <a:avLst/>
          </a:prstGeom>
          <a:noFill/>
          <a:ln>
            <a:noFill/>
          </a:ln>
        </p:spPr>
      </p:pic>
      <p:sp>
        <p:nvSpPr>
          <p:cNvPr id="59" name="Rectangle 58">
            <a:extLst>
              <a:ext uri="{FF2B5EF4-FFF2-40B4-BE49-F238E27FC236}">
                <a16:creationId xmlns:a16="http://schemas.microsoft.com/office/drawing/2014/main" id="{09465497-FEB2-74BD-4B66-731685E72703}"/>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0" name="Rectangle 59">
            <a:extLst>
              <a:ext uri="{FF2B5EF4-FFF2-40B4-BE49-F238E27FC236}">
                <a16:creationId xmlns:a16="http://schemas.microsoft.com/office/drawing/2014/main" id="{ABC45618-EF35-8688-B49D-C5C16D82EB47}"/>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Rectangle 60">
            <a:extLst>
              <a:ext uri="{FF2B5EF4-FFF2-40B4-BE49-F238E27FC236}">
                <a16:creationId xmlns:a16="http://schemas.microsoft.com/office/drawing/2014/main" id="{AE5FF34C-3070-5463-E53D-3E3AD777A414}"/>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2" name="Oval 61">
            <a:extLst>
              <a:ext uri="{FF2B5EF4-FFF2-40B4-BE49-F238E27FC236}">
                <a16:creationId xmlns:a16="http://schemas.microsoft.com/office/drawing/2014/main" id="{1D621356-DC7B-5624-964F-0C5DAF35EF40}"/>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C905C710-F360-8793-5310-DBDF82784FE1}"/>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Oval 63">
            <a:extLst>
              <a:ext uri="{FF2B5EF4-FFF2-40B4-BE49-F238E27FC236}">
                <a16:creationId xmlns:a16="http://schemas.microsoft.com/office/drawing/2014/main" id="{AB2E1A9F-FA74-4FD3-7C89-5B16CB665F16}"/>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5" name="Oval 64">
            <a:extLst>
              <a:ext uri="{FF2B5EF4-FFF2-40B4-BE49-F238E27FC236}">
                <a16:creationId xmlns:a16="http://schemas.microsoft.com/office/drawing/2014/main" id="{07F6FEB2-88B9-B5F1-53FB-2BA304552E89}"/>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Oval 65">
            <a:extLst>
              <a:ext uri="{FF2B5EF4-FFF2-40B4-BE49-F238E27FC236}">
                <a16:creationId xmlns:a16="http://schemas.microsoft.com/office/drawing/2014/main" id="{45E55179-0B2E-0862-397C-234FE2CAA41E}"/>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7" name="Oval 66">
            <a:extLst>
              <a:ext uri="{FF2B5EF4-FFF2-40B4-BE49-F238E27FC236}">
                <a16:creationId xmlns:a16="http://schemas.microsoft.com/office/drawing/2014/main" id="{5D7F6782-0C75-C891-EFFE-5378B6C891B3}"/>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8" name="Oval 67">
            <a:extLst>
              <a:ext uri="{FF2B5EF4-FFF2-40B4-BE49-F238E27FC236}">
                <a16:creationId xmlns:a16="http://schemas.microsoft.com/office/drawing/2014/main" id="{ED0562BB-3BB7-41F9-97FA-CFAD221339DC}"/>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Oval 68">
            <a:extLst>
              <a:ext uri="{FF2B5EF4-FFF2-40B4-BE49-F238E27FC236}">
                <a16:creationId xmlns:a16="http://schemas.microsoft.com/office/drawing/2014/main" id="{DB026658-01BE-2E7F-DFA0-467B7DFAD3AC}"/>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0" name="Oval 69">
            <a:extLst>
              <a:ext uri="{FF2B5EF4-FFF2-40B4-BE49-F238E27FC236}">
                <a16:creationId xmlns:a16="http://schemas.microsoft.com/office/drawing/2014/main" id="{4CDBF447-8314-DF93-3CE5-7C9DEF46947A}"/>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1" name="Oval 70">
            <a:extLst>
              <a:ext uri="{FF2B5EF4-FFF2-40B4-BE49-F238E27FC236}">
                <a16:creationId xmlns:a16="http://schemas.microsoft.com/office/drawing/2014/main" id="{4C8F9EE4-4A06-7989-F8AB-5936AB09DC44}"/>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3" name="Oval 72">
            <a:extLst>
              <a:ext uri="{FF2B5EF4-FFF2-40B4-BE49-F238E27FC236}">
                <a16:creationId xmlns:a16="http://schemas.microsoft.com/office/drawing/2014/main" id="{72712E02-F340-B19E-813B-43208E963A9B}"/>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5" name="Oval 124">
            <a:extLst>
              <a:ext uri="{FF2B5EF4-FFF2-40B4-BE49-F238E27FC236}">
                <a16:creationId xmlns:a16="http://schemas.microsoft.com/office/drawing/2014/main" id="{3BEA010D-4086-6EC0-F69B-7A2A45237F48}"/>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6" name="Oval 125">
            <a:extLst>
              <a:ext uri="{FF2B5EF4-FFF2-40B4-BE49-F238E27FC236}">
                <a16:creationId xmlns:a16="http://schemas.microsoft.com/office/drawing/2014/main" id="{252589AF-CB4E-568C-E2E1-E37057BC1003}"/>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7" name="Oval 126">
            <a:extLst>
              <a:ext uri="{FF2B5EF4-FFF2-40B4-BE49-F238E27FC236}">
                <a16:creationId xmlns:a16="http://schemas.microsoft.com/office/drawing/2014/main" id="{9C262BF0-A862-9086-12F2-506A4C63EEE8}"/>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25C446D3-A59F-2B7F-04D8-881FFA0011D6}"/>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Oval 128">
            <a:extLst>
              <a:ext uri="{FF2B5EF4-FFF2-40B4-BE49-F238E27FC236}">
                <a16:creationId xmlns:a16="http://schemas.microsoft.com/office/drawing/2014/main" id="{45227633-C26D-AD5D-B331-FFD1F77E2AFB}"/>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0" name="Oval 129">
            <a:extLst>
              <a:ext uri="{FF2B5EF4-FFF2-40B4-BE49-F238E27FC236}">
                <a16:creationId xmlns:a16="http://schemas.microsoft.com/office/drawing/2014/main" id="{E596C880-B051-2E7A-3216-5EC1A2B689DF}"/>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1" name="Oval 130">
            <a:extLst>
              <a:ext uri="{FF2B5EF4-FFF2-40B4-BE49-F238E27FC236}">
                <a16:creationId xmlns:a16="http://schemas.microsoft.com/office/drawing/2014/main" id="{49BBDFC6-10BB-3888-89A9-75327558DB33}"/>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2" name="Oval 131">
            <a:extLst>
              <a:ext uri="{FF2B5EF4-FFF2-40B4-BE49-F238E27FC236}">
                <a16:creationId xmlns:a16="http://schemas.microsoft.com/office/drawing/2014/main" id="{0296ABCE-4E68-71D3-D9EF-0FD92A8799B6}"/>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3" name="Oval 132">
            <a:extLst>
              <a:ext uri="{FF2B5EF4-FFF2-40B4-BE49-F238E27FC236}">
                <a16:creationId xmlns:a16="http://schemas.microsoft.com/office/drawing/2014/main" id="{C49A9DEE-8E9A-C9D7-4FA9-5A356D551454}"/>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4" name="Oval 133">
            <a:extLst>
              <a:ext uri="{FF2B5EF4-FFF2-40B4-BE49-F238E27FC236}">
                <a16:creationId xmlns:a16="http://schemas.microsoft.com/office/drawing/2014/main" id="{53B185C7-E6B5-0B93-ECBB-477B329ED7C4}"/>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5" name="Oval 134">
            <a:extLst>
              <a:ext uri="{FF2B5EF4-FFF2-40B4-BE49-F238E27FC236}">
                <a16:creationId xmlns:a16="http://schemas.microsoft.com/office/drawing/2014/main" id="{D8E3354B-3CC6-9533-9122-99FE334F70B1}"/>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6" name="Oval 135">
            <a:extLst>
              <a:ext uri="{FF2B5EF4-FFF2-40B4-BE49-F238E27FC236}">
                <a16:creationId xmlns:a16="http://schemas.microsoft.com/office/drawing/2014/main" id="{13A7C018-7566-BB0B-9280-E3C2121AA19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Oval 136">
            <a:extLst>
              <a:ext uri="{FF2B5EF4-FFF2-40B4-BE49-F238E27FC236}">
                <a16:creationId xmlns:a16="http://schemas.microsoft.com/office/drawing/2014/main" id="{02A321D3-0660-7597-7D01-EA6BF62045C0}"/>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8" name="Oval 137">
            <a:extLst>
              <a:ext uri="{FF2B5EF4-FFF2-40B4-BE49-F238E27FC236}">
                <a16:creationId xmlns:a16="http://schemas.microsoft.com/office/drawing/2014/main" id="{E5F210B5-68B1-3135-39C4-1B931C9CEC5D}"/>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369C371C-8CA1-A4E5-C7A7-2D8BE38946C9}"/>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ABBEE37B-89DF-801F-2E1D-D2729DFBA3E1}"/>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125C3056-CB9D-F0D5-52B3-A8EA9DD3451B}"/>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80207892-9B80-1198-C7DD-176E80596F68}"/>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C50D46E8-50BA-53A9-B36E-CD8A4CFF7C18}"/>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07E9EB35-A684-09D9-7E2F-1B453C53FF77}"/>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5DBF7C79-A3C6-1999-65BA-5C94D44EEB10}"/>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C31D0138-E2F4-F72F-7742-4EFA3A52208C}"/>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BA49A826-6E7A-F919-9683-F20382569C6C}"/>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648931FB-DC4D-8F9F-514F-A863382CCA27}"/>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761F557C-CC00-10DA-ACDF-AEAFBA966906}"/>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833FFDAC-F0B7-17AA-5B94-ED571886D9E1}"/>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AC0872B3-B52B-BE9F-1FD6-F3EF34206759}"/>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F8BD738B-5B0D-1A4A-23FC-627896B07E0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5D8C62AB-EE9C-8664-441B-2DE0878E70D8}"/>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CC0924AF-1978-1707-8273-E730F975A533}"/>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BCE92E47-D083-1989-60FE-571F9539CEB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5509584D-2ED1-D144-FEAB-B5882226F7FC}"/>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0D445FFD-C1FC-D8D4-3C8B-041108EC117A}"/>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55BB6BA1-82AF-0AD7-C9EA-54C1F50333A7}"/>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6D4C3D09-1C92-8CDA-D079-4A8E5529B18F}"/>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E3BB430D-6CCF-0B1D-D4D8-06EC233A77E8}"/>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ED9DB1DD-0D20-9EE6-7C0B-1AC5169BC512}"/>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FACA0CBE-28C6-4A27-9230-856B5EE0C7F5}"/>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6" name="Oval 165">
            <a:extLst>
              <a:ext uri="{FF2B5EF4-FFF2-40B4-BE49-F238E27FC236}">
                <a16:creationId xmlns:a16="http://schemas.microsoft.com/office/drawing/2014/main" id="{3D6D2A0E-DDC2-D1BA-5E99-D6F470BCEB71}"/>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7" name="Oval 166">
            <a:extLst>
              <a:ext uri="{FF2B5EF4-FFF2-40B4-BE49-F238E27FC236}">
                <a16:creationId xmlns:a16="http://schemas.microsoft.com/office/drawing/2014/main" id="{5BD7E414-01AE-7345-A138-E9C36EE2E56F}"/>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8" name="Oval 167">
            <a:extLst>
              <a:ext uri="{FF2B5EF4-FFF2-40B4-BE49-F238E27FC236}">
                <a16:creationId xmlns:a16="http://schemas.microsoft.com/office/drawing/2014/main" id="{FDF30AE6-7B21-28B5-5BB6-7A004A79C12F}"/>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9" name="Oval 168">
            <a:extLst>
              <a:ext uri="{FF2B5EF4-FFF2-40B4-BE49-F238E27FC236}">
                <a16:creationId xmlns:a16="http://schemas.microsoft.com/office/drawing/2014/main" id="{95CCC212-A12B-EBFC-3647-1FC224206B5B}"/>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0" name="Oval 169">
            <a:extLst>
              <a:ext uri="{FF2B5EF4-FFF2-40B4-BE49-F238E27FC236}">
                <a16:creationId xmlns:a16="http://schemas.microsoft.com/office/drawing/2014/main" id="{94741758-1215-8726-88FE-CE30B66674E8}"/>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1" name="Oval 170">
            <a:extLst>
              <a:ext uri="{FF2B5EF4-FFF2-40B4-BE49-F238E27FC236}">
                <a16:creationId xmlns:a16="http://schemas.microsoft.com/office/drawing/2014/main" id="{E6C9282E-9DBD-08B3-C552-56821F59F4D4}"/>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2" name="Oval 171">
            <a:extLst>
              <a:ext uri="{FF2B5EF4-FFF2-40B4-BE49-F238E27FC236}">
                <a16:creationId xmlns:a16="http://schemas.microsoft.com/office/drawing/2014/main" id="{409DA8A8-FACA-F252-A9D2-5373E870FEB7}"/>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3" name="Oval 172">
            <a:extLst>
              <a:ext uri="{FF2B5EF4-FFF2-40B4-BE49-F238E27FC236}">
                <a16:creationId xmlns:a16="http://schemas.microsoft.com/office/drawing/2014/main" id="{6411878A-FF63-F5C4-BCAC-E475C2E732FC}"/>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4" name="Oval 173">
            <a:extLst>
              <a:ext uri="{FF2B5EF4-FFF2-40B4-BE49-F238E27FC236}">
                <a16:creationId xmlns:a16="http://schemas.microsoft.com/office/drawing/2014/main" id="{0153A83C-2BBE-D8BC-7430-1E37DF200166}"/>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5" name="Oval 174">
            <a:extLst>
              <a:ext uri="{FF2B5EF4-FFF2-40B4-BE49-F238E27FC236}">
                <a16:creationId xmlns:a16="http://schemas.microsoft.com/office/drawing/2014/main" id="{B13CB938-C93B-2935-1049-1C9E6B44BE26}"/>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6" name="Oval 175">
            <a:extLst>
              <a:ext uri="{FF2B5EF4-FFF2-40B4-BE49-F238E27FC236}">
                <a16:creationId xmlns:a16="http://schemas.microsoft.com/office/drawing/2014/main" id="{BA3E13EC-EE0E-AEEA-6F47-3E9EB69E154A}"/>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7" name="Oval 176">
            <a:extLst>
              <a:ext uri="{FF2B5EF4-FFF2-40B4-BE49-F238E27FC236}">
                <a16:creationId xmlns:a16="http://schemas.microsoft.com/office/drawing/2014/main" id="{CBCCA58B-296C-679A-CBE7-BB475F3F0F41}"/>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8" name="Oval 177">
            <a:extLst>
              <a:ext uri="{FF2B5EF4-FFF2-40B4-BE49-F238E27FC236}">
                <a16:creationId xmlns:a16="http://schemas.microsoft.com/office/drawing/2014/main" id="{C1799778-4D55-BDFB-6F70-C27016DED177}"/>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9" name="Oval 178">
            <a:extLst>
              <a:ext uri="{FF2B5EF4-FFF2-40B4-BE49-F238E27FC236}">
                <a16:creationId xmlns:a16="http://schemas.microsoft.com/office/drawing/2014/main" id="{7063BACD-2877-DD62-38EB-28398AA930FD}"/>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0" name="Oval 179">
            <a:extLst>
              <a:ext uri="{FF2B5EF4-FFF2-40B4-BE49-F238E27FC236}">
                <a16:creationId xmlns:a16="http://schemas.microsoft.com/office/drawing/2014/main" id="{9A78FAF7-D2CC-49C5-8F51-6C8EF7EA6399}"/>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1" name="Oval 180">
            <a:extLst>
              <a:ext uri="{FF2B5EF4-FFF2-40B4-BE49-F238E27FC236}">
                <a16:creationId xmlns:a16="http://schemas.microsoft.com/office/drawing/2014/main" id="{8F7A0147-EFCB-3B02-E4DD-E4A5252656D6}"/>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2" name="Oval 181">
            <a:extLst>
              <a:ext uri="{FF2B5EF4-FFF2-40B4-BE49-F238E27FC236}">
                <a16:creationId xmlns:a16="http://schemas.microsoft.com/office/drawing/2014/main" id="{DBBF84E2-AB8F-3897-10B0-BB557663D927}"/>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3" name="Oval 182">
            <a:extLst>
              <a:ext uri="{FF2B5EF4-FFF2-40B4-BE49-F238E27FC236}">
                <a16:creationId xmlns:a16="http://schemas.microsoft.com/office/drawing/2014/main" id="{10953DCF-0ED4-FAB6-FF46-C2C7A0A95058}"/>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4" name="Oval 183">
            <a:extLst>
              <a:ext uri="{FF2B5EF4-FFF2-40B4-BE49-F238E27FC236}">
                <a16:creationId xmlns:a16="http://schemas.microsoft.com/office/drawing/2014/main" id="{42580027-3C6A-4B80-CB7D-1369543D390E}"/>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5" name="Oval 184">
            <a:extLst>
              <a:ext uri="{FF2B5EF4-FFF2-40B4-BE49-F238E27FC236}">
                <a16:creationId xmlns:a16="http://schemas.microsoft.com/office/drawing/2014/main" id="{8C47925F-0750-2F5F-0857-124F0A81B8C2}"/>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6" name="Oval 185">
            <a:extLst>
              <a:ext uri="{FF2B5EF4-FFF2-40B4-BE49-F238E27FC236}">
                <a16:creationId xmlns:a16="http://schemas.microsoft.com/office/drawing/2014/main" id="{67CCE954-B96B-30A8-A73B-868DB2659A0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7" name="Oval 186">
            <a:extLst>
              <a:ext uri="{FF2B5EF4-FFF2-40B4-BE49-F238E27FC236}">
                <a16:creationId xmlns:a16="http://schemas.microsoft.com/office/drawing/2014/main" id="{091FC424-CB55-3F9F-22A0-6941C96161C8}"/>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8" name="Oval 187">
            <a:extLst>
              <a:ext uri="{FF2B5EF4-FFF2-40B4-BE49-F238E27FC236}">
                <a16:creationId xmlns:a16="http://schemas.microsoft.com/office/drawing/2014/main" id="{CF555C16-1851-8715-9AA3-176B92F519C5}"/>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9" name="Oval 188">
            <a:extLst>
              <a:ext uri="{FF2B5EF4-FFF2-40B4-BE49-F238E27FC236}">
                <a16:creationId xmlns:a16="http://schemas.microsoft.com/office/drawing/2014/main" id="{1A2B6995-5229-6447-E338-D42EBED6D1BA}"/>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0" name="Oval 189">
            <a:extLst>
              <a:ext uri="{FF2B5EF4-FFF2-40B4-BE49-F238E27FC236}">
                <a16:creationId xmlns:a16="http://schemas.microsoft.com/office/drawing/2014/main" id="{3972530A-B1D7-4A02-9082-7B9E78AAD099}"/>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1" name="Oval 190">
            <a:extLst>
              <a:ext uri="{FF2B5EF4-FFF2-40B4-BE49-F238E27FC236}">
                <a16:creationId xmlns:a16="http://schemas.microsoft.com/office/drawing/2014/main" id="{43E41AF8-CF4B-CF9A-A700-AD59075CFC36}"/>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2" name="Oval 191">
            <a:extLst>
              <a:ext uri="{FF2B5EF4-FFF2-40B4-BE49-F238E27FC236}">
                <a16:creationId xmlns:a16="http://schemas.microsoft.com/office/drawing/2014/main" id="{964777F2-364B-D4A9-4579-4F93EF7C937E}"/>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3" name="Oval 192">
            <a:extLst>
              <a:ext uri="{FF2B5EF4-FFF2-40B4-BE49-F238E27FC236}">
                <a16:creationId xmlns:a16="http://schemas.microsoft.com/office/drawing/2014/main" id="{79200019-A19D-9FBA-8974-D2F9F430A9E4}"/>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4" name="Oval 193">
            <a:extLst>
              <a:ext uri="{FF2B5EF4-FFF2-40B4-BE49-F238E27FC236}">
                <a16:creationId xmlns:a16="http://schemas.microsoft.com/office/drawing/2014/main" id="{F33EA33E-7769-ABC9-885E-8F841E7EB7A7}"/>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5" name="Oval 194">
            <a:extLst>
              <a:ext uri="{FF2B5EF4-FFF2-40B4-BE49-F238E27FC236}">
                <a16:creationId xmlns:a16="http://schemas.microsoft.com/office/drawing/2014/main" id="{1F84789D-A992-768F-6E47-6D7C28C7BD27}"/>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6" name="Oval 195">
            <a:extLst>
              <a:ext uri="{FF2B5EF4-FFF2-40B4-BE49-F238E27FC236}">
                <a16:creationId xmlns:a16="http://schemas.microsoft.com/office/drawing/2014/main" id="{A7BCBEEE-C0B6-8407-3337-7EFB58301985}"/>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7" name="Oval 196">
            <a:extLst>
              <a:ext uri="{FF2B5EF4-FFF2-40B4-BE49-F238E27FC236}">
                <a16:creationId xmlns:a16="http://schemas.microsoft.com/office/drawing/2014/main" id="{98642502-4601-AA7F-3679-6B32C96F91DD}"/>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8" name="Oval 197">
            <a:extLst>
              <a:ext uri="{FF2B5EF4-FFF2-40B4-BE49-F238E27FC236}">
                <a16:creationId xmlns:a16="http://schemas.microsoft.com/office/drawing/2014/main" id="{7F577FCB-113B-1EBE-4274-09FE48B0ED6F}"/>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99" name="Oval 198">
            <a:extLst>
              <a:ext uri="{FF2B5EF4-FFF2-40B4-BE49-F238E27FC236}">
                <a16:creationId xmlns:a16="http://schemas.microsoft.com/office/drawing/2014/main" id="{7D33F8C1-71B8-DB24-9C48-C9EB5EC0DC31}"/>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0" name="Oval 199">
            <a:extLst>
              <a:ext uri="{FF2B5EF4-FFF2-40B4-BE49-F238E27FC236}">
                <a16:creationId xmlns:a16="http://schemas.microsoft.com/office/drawing/2014/main" id="{546CFF69-3481-A445-9F0C-93E2CA0BED62}"/>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1" name="Oval 200">
            <a:extLst>
              <a:ext uri="{FF2B5EF4-FFF2-40B4-BE49-F238E27FC236}">
                <a16:creationId xmlns:a16="http://schemas.microsoft.com/office/drawing/2014/main" id="{71D8BACA-7935-F3E7-5BCD-CCF3540CC290}"/>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2" name="Oval 201">
            <a:extLst>
              <a:ext uri="{FF2B5EF4-FFF2-40B4-BE49-F238E27FC236}">
                <a16:creationId xmlns:a16="http://schemas.microsoft.com/office/drawing/2014/main" id="{0DFC6379-31EA-91B7-548A-19D553782273}"/>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DA01D97F-3104-7E63-4C4D-994BB638754E}"/>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FC035671-0089-6C17-B3DF-D2F9272FB0C8}"/>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308591E6-035C-7A92-8037-F259E0094711}"/>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1354035E-8693-9BC4-12F4-43DFAC555765}"/>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25426C85-1B92-838F-EA1D-609FDB19B581}"/>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2817720E-F7DB-E567-5092-5BF1C5B7FBF0}"/>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18FED01D-CB15-D55D-64AB-C09EC26C0623}"/>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9620579C-9638-6C10-7AA5-56E0B367795D}"/>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5C653FEE-9D84-16C5-0CE9-B3865EB11443}"/>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47FED58D-0C03-E6E8-D853-DD8DE48395FD}"/>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Arrow: Chevron 212">
            <a:extLst>
              <a:ext uri="{FF2B5EF4-FFF2-40B4-BE49-F238E27FC236}">
                <a16:creationId xmlns:a16="http://schemas.microsoft.com/office/drawing/2014/main" id="{7111DE8B-8F85-DFF0-710C-D32218F1529F}"/>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14" name="Arrow: Chevron 213">
            <a:extLst>
              <a:ext uri="{FF2B5EF4-FFF2-40B4-BE49-F238E27FC236}">
                <a16:creationId xmlns:a16="http://schemas.microsoft.com/office/drawing/2014/main" id="{D0B88939-DB45-EF6F-C6D3-209BAA0B45B8}"/>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15" name="Arrow: Chevron 214">
            <a:extLst>
              <a:ext uri="{FF2B5EF4-FFF2-40B4-BE49-F238E27FC236}">
                <a16:creationId xmlns:a16="http://schemas.microsoft.com/office/drawing/2014/main" id="{1EA2D1C7-D007-BB1A-F7EA-A080B03463A9}"/>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cxnSp>
        <p:nvCxnSpPr>
          <p:cNvPr id="9" name="Straight Connector 8">
            <a:extLst>
              <a:ext uri="{FF2B5EF4-FFF2-40B4-BE49-F238E27FC236}">
                <a16:creationId xmlns:a16="http://schemas.microsoft.com/office/drawing/2014/main" id="{AC77347A-7077-3182-41E9-56351AB64AA3}"/>
              </a:ext>
            </a:extLst>
          </p:cNvPr>
          <p:cNvCxnSpPr>
            <a:cxnSpLocks/>
            <a:stCxn id="54" idx="3"/>
            <a:endCxn id="10" idx="2"/>
          </p:cNvCxnSpPr>
          <p:nvPr/>
        </p:nvCxnSpPr>
        <p:spPr>
          <a:xfrm flipV="1">
            <a:off x="2210548" y="4280431"/>
            <a:ext cx="675553" cy="1"/>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Connector 40">
            <a:extLst>
              <a:ext uri="{FF2B5EF4-FFF2-40B4-BE49-F238E27FC236}">
                <a16:creationId xmlns:a16="http://schemas.microsoft.com/office/drawing/2014/main" id="{4F0E1BAC-D35A-05E5-4E22-1EB60A9F713E}"/>
              </a:ext>
            </a:extLst>
          </p:cNvPr>
          <p:cNvCxnSpPr>
            <a:cxnSpLocks/>
            <a:stCxn id="45" idx="1"/>
          </p:cNvCxnSpPr>
          <p:nvPr/>
        </p:nvCxnSpPr>
        <p:spPr>
          <a:xfrm flipH="1">
            <a:off x="3575050" y="3207288"/>
            <a:ext cx="147955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2" name="Straight Connector 51">
            <a:extLst>
              <a:ext uri="{FF2B5EF4-FFF2-40B4-BE49-F238E27FC236}">
                <a16:creationId xmlns:a16="http://schemas.microsoft.com/office/drawing/2014/main" id="{351C2165-33D4-CAB6-4FB2-D31752CF638D}"/>
              </a:ext>
            </a:extLst>
          </p:cNvPr>
          <p:cNvCxnSpPr>
            <a:stCxn id="10" idx="0"/>
          </p:cNvCxnSpPr>
          <p:nvPr/>
        </p:nvCxnSpPr>
        <p:spPr>
          <a:xfrm flipH="1" flipV="1">
            <a:off x="3581400" y="3197225"/>
            <a:ext cx="3163" cy="42042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5" name="Straight Connector 74">
            <a:extLst>
              <a:ext uri="{FF2B5EF4-FFF2-40B4-BE49-F238E27FC236}">
                <a16:creationId xmlns:a16="http://schemas.microsoft.com/office/drawing/2014/main" id="{75C7C6DA-3150-645D-60A3-8BECC5094421}"/>
              </a:ext>
            </a:extLst>
          </p:cNvPr>
          <p:cNvCxnSpPr>
            <a:cxnSpLocks/>
          </p:cNvCxnSpPr>
          <p:nvPr/>
        </p:nvCxnSpPr>
        <p:spPr>
          <a:xfrm flipH="1" flipV="1">
            <a:off x="3581770" y="5347486"/>
            <a:ext cx="1479550"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6" name="Straight Connector 75">
            <a:extLst>
              <a:ext uri="{FF2B5EF4-FFF2-40B4-BE49-F238E27FC236}">
                <a16:creationId xmlns:a16="http://schemas.microsoft.com/office/drawing/2014/main" id="{BFEB27B5-D311-BB8F-4E54-80CE6E5E891A}"/>
              </a:ext>
            </a:extLst>
          </p:cNvPr>
          <p:cNvCxnSpPr/>
          <p:nvPr/>
        </p:nvCxnSpPr>
        <p:spPr>
          <a:xfrm flipH="1">
            <a:off x="3588120" y="4937125"/>
            <a:ext cx="3163" cy="420424"/>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0" name="Rectangle: Rounded Corners 49">
            <a:extLst>
              <a:ext uri="{FF2B5EF4-FFF2-40B4-BE49-F238E27FC236}">
                <a16:creationId xmlns:a16="http://schemas.microsoft.com/office/drawing/2014/main" id="{04EA3101-3213-47A2-6871-4A1F970DEAC0}"/>
              </a:ext>
            </a:extLst>
          </p:cNvPr>
          <p:cNvSpPr/>
          <p:nvPr/>
        </p:nvSpPr>
        <p:spPr>
          <a:xfrm>
            <a:off x="5028232" y="4651946"/>
            <a:ext cx="2287936" cy="1337066"/>
          </a:xfrm>
          <a:prstGeom prst="roundRect">
            <a:avLst/>
          </a:prstGeom>
          <a:solidFill>
            <a:schemeClr val="bg1"/>
          </a:solidFill>
          <a:ln>
            <a:noFill/>
          </a:ln>
          <a:effectLst>
            <a:outerShdw blurRad="228600" algn="ctr"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51" name="TextBox 50">
            <a:extLst>
              <a:ext uri="{FF2B5EF4-FFF2-40B4-BE49-F238E27FC236}">
                <a16:creationId xmlns:a16="http://schemas.microsoft.com/office/drawing/2014/main" id="{8FAB7DDE-A673-1D9F-7B71-44B31C6B782F}"/>
              </a:ext>
            </a:extLst>
          </p:cNvPr>
          <p:cNvSpPr txBox="1"/>
          <p:nvPr/>
        </p:nvSpPr>
        <p:spPr>
          <a:xfrm>
            <a:off x="5137009" y="5074258"/>
            <a:ext cx="2070382" cy="492443"/>
          </a:xfrm>
          <a:prstGeom prst="rect">
            <a:avLst/>
          </a:prstGeom>
          <a:noFill/>
        </p:spPr>
        <p:txBody>
          <a:bodyPr wrap="square">
            <a:spAutoFit/>
          </a:bodyPr>
          <a:lstStyle/>
          <a:p>
            <a:pPr algn="ctr" defTabSz="914377">
              <a:defRPr/>
            </a:pPr>
            <a:r>
              <a:rPr lang="en-US" sz="1300" i="1" dirty="0">
                <a:solidFill>
                  <a:prstClr val="black"/>
                </a:solidFill>
                <a:cs typeface="Calibri" panose="020F0502020204030204" pitchFamily="34" charset="0"/>
              </a:rPr>
              <a:t>Drug targets identified by DNA, RNA or Protein</a:t>
            </a:r>
          </a:p>
        </p:txBody>
      </p:sp>
      <p:sp>
        <p:nvSpPr>
          <p:cNvPr id="78" name="Isosceles Triangle 77">
            <a:extLst>
              <a:ext uri="{FF2B5EF4-FFF2-40B4-BE49-F238E27FC236}">
                <a16:creationId xmlns:a16="http://schemas.microsoft.com/office/drawing/2014/main" id="{5F5883B8-AB54-CBFB-6838-BA7F47F95E9C}"/>
              </a:ext>
            </a:extLst>
          </p:cNvPr>
          <p:cNvSpPr/>
          <p:nvPr/>
        </p:nvSpPr>
        <p:spPr>
          <a:xfrm rot="5400000">
            <a:off x="2437850" y="4185195"/>
            <a:ext cx="220947" cy="190472"/>
          </a:xfrm>
          <a:prstGeom prst="triangle">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B8554994-E7A6-D499-9742-D60FFBEEA478}"/>
              </a:ext>
            </a:extLst>
          </p:cNvPr>
          <p:cNvSpPr/>
          <p:nvPr/>
        </p:nvSpPr>
        <p:spPr>
          <a:xfrm rot="5400000">
            <a:off x="4293200" y="3111467"/>
            <a:ext cx="220947" cy="190472"/>
          </a:xfrm>
          <a:prstGeom prst="triangle">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C0556427-353B-C1F7-2F05-0D7A1D1EC3BB}"/>
              </a:ext>
            </a:extLst>
          </p:cNvPr>
          <p:cNvSpPr/>
          <p:nvPr/>
        </p:nvSpPr>
        <p:spPr>
          <a:xfrm rot="5400000">
            <a:off x="4293200" y="5261812"/>
            <a:ext cx="220947" cy="190472"/>
          </a:xfrm>
          <a:prstGeom prst="triangle">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2480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2" name="Google Shape;132;p27"/>
          <p:cNvPicPr preferRelativeResize="0"/>
          <p:nvPr/>
        </p:nvPicPr>
        <p:blipFill>
          <a:blip r:embed="rId3">
            <a:alphaModFix/>
          </a:blip>
          <a:stretch>
            <a:fillRect/>
          </a:stretch>
        </p:blipFill>
        <p:spPr>
          <a:xfrm>
            <a:off x="0" y="0"/>
            <a:ext cx="12192000" cy="6858000"/>
          </a:xfrm>
          <a:prstGeom prst="rect">
            <a:avLst/>
          </a:prstGeom>
          <a:noFill/>
          <a:ln>
            <a:noFill/>
          </a:ln>
        </p:spPr>
      </p:pic>
      <p:sp>
        <p:nvSpPr>
          <p:cNvPr id="4" name="Rectangle: Rounded Corners 3">
            <a:extLst>
              <a:ext uri="{FF2B5EF4-FFF2-40B4-BE49-F238E27FC236}">
                <a16:creationId xmlns:a16="http://schemas.microsoft.com/office/drawing/2014/main" id="{45751EE0-DF36-A738-4B8A-1EF1115DE7CF}"/>
              </a:ext>
            </a:extLst>
          </p:cNvPr>
          <p:cNvSpPr/>
          <p:nvPr/>
        </p:nvSpPr>
        <p:spPr>
          <a:xfrm>
            <a:off x="1430715" y="2708956"/>
            <a:ext cx="9330570" cy="1440089"/>
          </a:xfrm>
          <a:prstGeom prst="roundRect">
            <a:avLst>
              <a:gd name="adj" fmla="val 50000"/>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 name="TextBox 2">
            <a:extLst>
              <a:ext uri="{FF2B5EF4-FFF2-40B4-BE49-F238E27FC236}">
                <a16:creationId xmlns:a16="http://schemas.microsoft.com/office/drawing/2014/main" id="{8A77F806-C4D7-79D3-467C-A702F02AD1A3}"/>
              </a:ext>
            </a:extLst>
          </p:cNvPr>
          <p:cNvSpPr txBox="1"/>
          <p:nvPr/>
        </p:nvSpPr>
        <p:spPr>
          <a:xfrm>
            <a:off x="2165898" y="3152001"/>
            <a:ext cx="7860205" cy="553998"/>
          </a:xfrm>
          <a:prstGeom prst="rect">
            <a:avLst/>
          </a:prstGeom>
          <a:noFill/>
        </p:spPr>
        <p:txBody>
          <a:bodyPr wrap="square">
            <a:spAutoFit/>
          </a:bodyPr>
          <a:lstStyle/>
          <a:p>
            <a:pPr algn="ctr"/>
            <a:r>
              <a:rPr lang="en" sz="3000" b="1" dirty="0">
                <a:solidFill>
                  <a:schemeClr val="bg1"/>
                </a:solidFill>
              </a:rPr>
              <a:t>Allen’s Long Journey (33 Years &amp; Counting)</a:t>
            </a:r>
            <a:endParaRPr lang="en-US" sz="3000" dirty="0">
              <a:solidFill>
                <a:schemeClr val="bg1"/>
              </a:solidFill>
            </a:endParaRPr>
          </a:p>
        </p:txBody>
      </p:sp>
      <p:pic>
        <p:nvPicPr>
          <p:cNvPr id="7" name="Google Shape;139;p15">
            <a:extLst>
              <a:ext uri="{FF2B5EF4-FFF2-40B4-BE49-F238E27FC236}">
                <a16:creationId xmlns:a16="http://schemas.microsoft.com/office/drawing/2014/main" id="{D969C1BC-70FC-302E-A062-631370DF7579}"/>
              </a:ext>
            </a:extLst>
          </p:cNvPr>
          <p:cNvPicPr preferRelativeResize="0"/>
          <p:nvPr/>
        </p:nvPicPr>
        <p:blipFill rotWithShape="1">
          <a:blip r:embed="rId4">
            <a:alphaModFix amt="75000"/>
            <a:biLevel thresh="50000"/>
          </a:blip>
          <a:srcRect l="20886" t="8231"/>
          <a:stretch/>
        </p:blipFill>
        <p:spPr>
          <a:xfrm flipH="1">
            <a:off x="8061376" y="0"/>
            <a:ext cx="4130624" cy="2966716"/>
          </a:xfrm>
          <a:prstGeom prst="rect">
            <a:avLst/>
          </a:prstGeom>
          <a:noFill/>
          <a:ln>
            <a:noFill/>
          </a:ln>
        </p:spPr>
      </p:pic>
      <p:pic>
        <p:nvPicPr>
          <p:cNvPr id="8" name="Google Shape;139;p15">
            <a:extLst>
              <a:ext uri="{FF2B5EF4-FFF2-40B4-BE49-F238E27FC236}">
                <a16:creationId xmlns:a16="http://schemas.microsoft.com/office/drawing/2014/main" id="{25A10C89-6091-4BEC-91B3-E89C025BB6A3}"/>
              </a:ext>
            </a:extLst>
          </p:cNvPr>
          <p:cNvPicPr preferRelativeResize="0"/>
          <p:nvPr/>
        </p:nvPicPr>
        <p:blipFill rotWithShape="1">
          <a:blip r:embed="rId4">
            <a:alphaModFix amt="75000"/>
            <a:biLevel thresh="50000"/>
          </a:blip>
          <a:srcRect l="20886" t="8231"/>
          <a:stretch/>
        </p:blipFill>
        <p:spPr>
          <a:xfrm rot="10800000" flipH="1">
            <a:off x="0" y="3891283"/>
            <a:ext cx="4130624" cy="2966716"/>
          </a:xfrm>
          <a:prstGeom prst="rect">
            <a:avLst/>
          </a:prstGeom>
          <a:noFill/>
          <a:ln>
            <a:noFill/>
          </a:ln>
        </p:spPr>
      </p:pic>
      <p:sp>
        <p:nvSpPr>
          <p:cNvPr id="9" name="Rectangle 8">
            <a:extLst>
              <a:ext uri="{FF2B5EF4-FFF2-40B4-BE49-F238E27FC236}">
                <a16:creationId xmlns:a16="http://schemas.microsoft.com/office/drawing/2014/main" id="{26242EEE-BC1B-F510-1C64-65ABC446F8DC}"/>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039A2EF8-6A5B-DE02-C44E-BC2C0510E6EB}"/>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B44A53B3-3A37-C106-23C0-EA6EA8B85CDC}"/>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F28D84CD-5FB1-067B-DB20-E8CA71E0A875}"/>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EE317616-C138-5233-07D8-BB3A94F3A45D}"/>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6437B442-D7BA-659D-B6DD-8E59A1FAB571}"/>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59A69ED-F649-D84A-1645-DB6FD018323F}"/>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5B128C1F-5EF2-9E4D-078B-5D970762AB2C}"/>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190EEE29-9035-F89B-EEF9-ED0308AFCE71}"/>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F0E2380A-9E95-CCD0-536F-FAD7CBBB6E4D}"/>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1FD67157-DBE7-8485-194C-2ADD153CCCA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BB5CB603-4E03-7F4E-C966-921A9210D8EF}"/>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BD547ABC-4CC1-2FE3-4E01-4D1BD12D3D7A}"/>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00F863D2-03CC-3A78-BDC1-4AF5918BACFA}"/>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1D920140-F349-3E7F-E4E7-A7FF7DA7530E}"/>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787FBA35-8AE2-EC80-D605-31FB3BD2C0A3}"/>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BDBFF6B0-A350-0882-3F4C-1D1ABD5A4241}"/>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AFB302F5-05E3-3A19-BAB8-A0188A7EAE07}"/>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20990633-6AF6-D42F-2579-CD9FCE630B34}"/>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BE41614E-690F-88FE-1A1A-0E20F05C9AE4}"/>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3F64611A-42CF-912C-5225-89E2C0245DE2}"/>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ED135B66-C891-72BB-7EDA-773B8E4289EE}"/>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378DA593-EFFB-BFC6-B13B-F3FA3DCE20B7}"/>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D81F2121-AF10-DE9F-6161-40BE1B50C1CB}"/>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36A56AF0-5804-D3A0-B206-D3136529F3F9}"/>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E709DA8D-E7E7-E295-E106-CF7336466525}"/>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99E61BF2-F891-1978-2058-522C594BA9A2}"/>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0E92B63F-8CF9-869B-AA72-2D709E993EA0}"/>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E17E74F2-C642-F4C0-FF35-9FC6D7855FA2}"/>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2998F075-11DE-98B8-4CF4-E426FF34598F}"/>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520A86A6-5024-17BA-B0A7-36D0B60AF305}"/>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6C9E37E9-FD8D-F34A-8051-39C875D2762C}"/>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2F78DE14-1223-FEBA-C671-71C677C29946}"/>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314E4C1F-9D76-DA18-B835-14C4C17155E7}"/>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776A1C8B-001B-5207-4052-09F4406192D2}"/>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F458DEA0-5D36-77D7-96DF-5155BA2ACD18}"/>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8401672F-BA6A-84CC-EA0E-F4B8DBF3E47D}"/>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03B373F7-3BBB-8B4D-6382-543953181D11}"/>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B793846B-BB17-4990-4874-5D9CA0C3D23C}"/>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92FB6E6D-F84F-53C5-969A-AFE2B8E2AFFC}"/>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FA0DD73A-1B7B-1436-ECA4-076C1C30A88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710FD241-27B0-AFCE-F80E-B9223302B3CA}"/>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82AB4EBB-CC7F-5F7E-55E4-491AA2E7300E}"/>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1472D1C1-74E8-42FD-736F-00D613CE7458}"/>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76D831A0-206B-9499-AED2-2ECB62678387}"/>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897F14C4-B171-B1D9-C19C-3EE82163865A}"/>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EC6D976C-7A36-3FEB-F191-B27978DAE1D0}"/>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C946D7A0-CB34-209B-C1B4-E632221A3BE9}"/>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76CA7D9B-0E9A-044B-2AC3-57D803432C4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5DA84311-423C-4C5A-0BD0-A70A3DD5460C}"/>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4EBCF967-8D1F-CD57-28F5-2FF8DF76EC44}"/>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Arrow: Chevron 59">
            <a:extLst>
              <a:ext uri="{FF2B5EF4-FFF2-40B4-BE49-F238E27FC236}">
                <a16:creationId xmlns:a16="http://schemas.microsoft.com/office/drawing/2014/main" id="{BC154D69-85C4-F936-6F3B-8EE2E084ABC9}"/>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1" name="Arrow: Chevron 60">
            <a:extLst>
              <a:ext uri="{FF2B5EF4-FFF2-40B4-BE49-F238E27FC236}">
                <a16:creationId xmlns:a16="http://schemas.microsoft.com/office/drawing/2014/main" id="{9B81FA86-8EEE-D3C0-45DB-24005E67B37A}"/>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2" name="Arrow: Chevron 61">
            <a:extLst>
              <a:ext uri="{FF2B5EF4-FFF2-40B4-BE49-F238E27FC236}">
                <a16:creationId xmlns:a16="http://schemas.microsoft.com/office/drawing/2014/main" id="{6642C540-18EF-1EE5-3AF5-42EE516B90D9}"/>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3" name="Oval 62">
            <a:extLst>
              <a:ext uri="{FF2B5EF4-FFF2-40B4-BE49-F238E27FC236}">
                <a16:creationId xmlns:a16="http://schemas.microsoft.com/office/drawing/2014/main" id="{7254C24D-CA7E-08AE-90E5-D755FDE3ADCC}"/>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4" name="Oval 63">
            <a:extLst>
              <a:ext uri="{FF2B5EF4-FFF2-40B4-BE49-F238E27FC236}">
                <a16:creationId xmlns:a16="http://schemas.microsoft.com/office/drawing/2014/main" id="{984F408A-43FE-0E5D-2800-D15A1AF4D2F9}"/>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5" name="Oval 64">
            <a:extLst>
              <a:ext uri="{FF2B5EF4-FFF2-40B4-BE49-F238E27FC236}">
                <a16:creationId xmlns:a16="http://schemas.microsoft.com/office/drawing/2014/main" id="{C53B83CA-7BB7-ECD7-A43B-8EFABFAF218B}"/>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6" name="Oval 65">
            <a:extLst>
              <a:ext uri="{FF2B5EF4-FFF2-40B4-BE49-F238E27FC236}">
                <a16:creationId xmlns:a16="http://schemas.microsoft.com/office/drawing/2014/main" id="{E781A4A8-3545-C453-3CDE-249922953E49}"/>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7" name="Oval 66">
            <a:extLst>
              <a:ext uri="{FF2B5EF4-FFF2-40B4-BE49-F238E27FC236}">
                <a16:creationId xmlns:a16="http://schemas.microsoft.com/office/drawing/2014/main" id="{BE11B014-274C-4730-7245-AEA672968DFB}"/>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8" name="Oval 67">
            <a:extLst>
              <a:ext uri="{FF2B5EF4-FFF2-40B4-BE49-F238E27FC236}">
                <a16:creationId xmlns:a16="http://schemas.microsoft.com/office/drawing/2014/main" id="{66DA8AFF-DBBA-586A-E7D9-9AB96D8BC85A}"/>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9" name="Oval 68">
            <a:extLst>
              <a:ext uri="{FF2B5EF4-FFF2-40B4-BE49-F238E27FC236}">
                <a16:creationId xmlns:a16="http://schemas.microsoft.com/office/drawing/2014/main" id="{3147172F-0E41-3452-DC1A-49C24C3CFB6C}"/>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0" name="Oval 69">
            <a:extLst>
              <a:ext uri="{FF2B5EF4-FFF2-40B4-BE49-F238E27FC236}">
                <a16:creationId xmlns:a16="http://schemas.microsoft.com/office/drawing/2014/main" id="{A8323B49-1AAF-FF60-F321-33A444FC66BA}"/>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1" name="Oval 70">
            <a:extLst>
              <a:ext uri="{FF2B5EF4-FFF2-40B4-BE49-F238E27FC236}">
                <a16:creationId xmlns:a16="http://schemas.microsoft.com/office/drawing/2014/main" id="{0C79B9DD-B27B-B36D-ACF6-995D95ACB112}"/>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2" name="Oval 71">
            <a:extLst>
              <a:ext uri="{FF2B5EF4-FFF2-40B4-BE49-F238E27FC236}">
                <a16:creationId xmlns:a16="http://schemas.microsoft.com/office/drawing/2014/main" id="{F5FF7114-6227-C41D-7CA6-F5AFEEE8AF9D}"/>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3" name="Oval 72">
            <a:extLst>
              <a:ext uri="{FF2B5EF4-FFF2-40B4-BE49-F238E27FC236}">
                <a16:creationId xmlns:a16="http://schemas.microsoft.com/office/drawing/2014/main" id="{D0587FB9-F57D-DA80-9760-2AA33910F66E}"/>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4" name="Oval 73">
            <a:extLst>
              <a:ext uri="{FF2B5EF4-FFF2-40B4-BE49-F238E27FC236}">
                <a16:creationId xmlns:a16="http://schemas.microsoft.com/office/drawing/2014/main" id="{C69F86F3-F40E-A4A0-8D96-E7F3FBA6F31A}"/>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5" name="Oval 74">
            <a:extLst>
              <a:ext uri="{FF2B5EF4-FFF2-40B4-BE49-F238E27FC236}">
                <a16:creationId xmlns:a16="http://schemas.microsoft.com/office/drawing/2014/main" id="{FCEB36F7-0279-2FD6-DC5C-9A37DFAFB82B}"/>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6" name="Oval 75">
            <a:extLst>
              <a:ext uri="{FF2B5EF4-FFF2-40B4-BE49-F238E27FC236}">
                <a16:creationId xmlns:a16="http://schemas.microsoft.com/office/drawing/2014/main" id="{A275516A-E95B-2B3D-865C-48B5983856B2}"/>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7" name="Oval 76">
            <a:extLst>
              <a:ext uri="{FF2B5EF4-FFF2-40B4-BE49-F238E27FC236}">
                <a16:creationId xmlns:a16="http://schemas.microsoft.com/office/drawing/2014/main" id="{C2FC3C56-D433-BEC0-A4C0-80EF37AB4C14}"/>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8" name="Oval 77">
            <a:extLst>
              <a:ext uri="{FF2B5EF4-FFF2-40B4-BE49-F238E27FC236}">
                <a16:creationId xmlns:a16="http://schemas.microsoft.com/office/drawing/2014/main" id="{766FD024-2AE1-C47C-3382-A1C622FCF0CB}"/>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79" name="Oval 78">
            <a:extLst>
              <a:ext uri="{FF2B5EF4-FFF2-40B4-BE49-F238E27FC236}">
                <a16:creationId xmlns:a16="http://schemas.microsoft.com/office/drawing/2014/main" id="{1480CEAA-0469-2427-37A2-E3D0C3642BAB}"/>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0" name="Oval 79">
            <a:extLst>
              <a:ext uri="{FF2B5EF4-FFF2-40B4-BE49-F238E27FC236}">
                <a16:creationId xmlns:a16="http://schemas.microsoft.com/office/drawing/2014/main" id="{34360B2B-66DE-6D07-0B9F-CC9B55470443}"/>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1" name="Oval 80">
            <a:extLst>
              <a:ext uri="{FF2B5EF4-FFF2-40B4-BE49-F238E27FC236}">
                <a16:creationId xmlns:a16="http://schemas.microsoft.com/office/drawing/2014/main" id="{CD087C55-0F7C-33C2-136F-F65EC591F892}"/>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2" name="Oval 81">
            <a:extLst>
              <a:ext uri="{FF2B5EF4-FFF2-40B4-BE49-F238E27FC236}">
                <a16:creationId xmlns:a16="http://schemas.microsoft.com/office/drawing/2014/main" id="{B25A1F16-355F-9DE0-BC80-9CD3C876D540}"/>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3" name="Oval 82">
            <a:extLst>
              <a:ext uri="{FF2B5EF4-FFF2-40B4-BE49-F238E27FC236}">
                <a16:creationId xmlns:a16="http://schemas.microsoft.com/office/drawing/2014/main" id="{4934DEBA-6035-0DB6-CFE4-E6E3ADFA6A4F}"/>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4" name="Oval 83">
            <a:extLst>
              <a:ext uri="{FF2B5EF4-FFF2-40B4-BE49-F238E27FC236}">
                <a16:creationId xmlns:a16="http://schemas.microsoft.com/office/drawing/2014/main" id="{4D0653C2-AFED-96E0-A07E-13C9CA3B31CB}"/>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5" name="Oval 84">
            <a:extLst>
              <a:ext uri="{FF2B5EF4-FFF2-40B4-BE49-F238E27FC236}">
                <a16:creationId xmlns:a16="http://schemas.microsoft.com/office/drawing/2014/main" id="{D25A4749-C79B-848F-631F-E92082C391A8}"/>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6" name="Oval 85">
            <a:extLst>
              <a:ext uri="{FF2B5EF4-FFF2-40B4-BE49-F238E27FC236}">
                <a16:creationId xmlns:a16="http://schemas.microsoft.com/office/drawing/2014/main" id="{0C934352-502E-0504-EF44-33F0A01C924E}"/>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7" name="Oval 86">
            <a:extLst>
              <a:ext uri="{FF2B5EF4-FFF2-40B4-BE49-F238E27FC236}">
                <a16:creationId xmlns:a16="http://schemas.microsoft.com/office/drawing/2014/main" id="{8F1C190E-06ED-7CCC-C3C9-9B7F7B14184D}"/>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8" name="Oval 87">
            <a:extLst>
              <a:ext uri="{FF2B5EF4-FFF2-40B4-BE49-F238E27FC236}">
                <a16:creationId xmlns:a16="http://schemas.microsoft.com/office/drawing/2014/main" id="{DC6467AE-5CB6-13DC-FC66-23D8B36B3FAB}"/>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89" name="Oval 88">
            <a:extLst>
              <a:ext uri="{FF2B5EF4-FFF2-40B4-BE49-F238E27FC236}">
                <a16:creationId xmlns:a16="http://schemas.microsoft.com/office/drawing/2014/main" id="{4B094B00-350A-A53D-059B-08B188079C55}"/>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0" name="Oval 89">
            <a:extLst>
              <a:ext uri="{FF2B5EF4-FFF2-40B4-BE49-F238E27FC236}">
                <a16:creationId xmlns:a16="http://schemas.microsoft.com/office/drawing/2014/main" id="{9968DF27-E100-CDC8-8773-66B6E2BA3153}"/>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1" name="Oval 90">
            <a:extLst>
              <a:ext uri="{FF2B5EF4-FFF2-40B4-BE49-F238E27FC236}">
                <a16:creationId xmlns:a16="http://schemas.microsoft.com/office/drawing/2014/main" id="{084B6EE7-DE30-F805-0CD8-51A7445D3971}"/>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2" name="Oval 91">
            <a:extLst>
              <a:ext uri="{FF2B5EF4-FFF2-40B4-BE49-F238E27FC236}">
                <a16:creationId xmlns:a16="http://schemas.microsoft.com/office/drawing/2014/main" id="{0F946C6D-9698-C667-BB07-4D53AD78FF7E}"/>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3" name="Oval 92">
            <a:extLst>
              <a:ext uri="{FF2B5EF4-FFF2-40B4-BE49-F238E27FC236}">
                <a16:creationId xmlns:a16="http://schemas.microsoft.com/office/drawing/2014/main" id="{753A7C5B-4A9B-E2B8-9CA4-E8077341F3B5}"/>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4" name="Oval 93">
            <a:extLst>
              <a:ext uri="{FF2B5EF4-FFF2-40B4-BE49-F238E27FC236}">
                <a16:creationId xmlns:a16="http://schemas.microsoft.com/office/drawing/2014/main" id="{30755C30-9064-3A99-AA56-3C22F33785FB}"/>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5" name="Oval 94">
            <a:extLst>
              <a:ext uri="{FF2B5EF4-FFF2-40B4-BE49-F238E27FC236}">
                <a16:creationId xmlns:a16="http://schemas.microsoft.com/office/drawing/2014/main" id="{A33B5CC0-3C3D-A42D-0FE7-C5DF2469F15B}"/>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6" name="Oval 95">
            <a:extLst>
              <a:ext uri="{FF2B5EF4-FFF2-40B4-BE49-F238E27FC236}">
                <a16:creationId xmlns:a16="http://schemas.microsoft.com/office/drawing/2014/main" id="{6D0E786F-9CDC-8F36-1E2C-52D780293017}"/>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7" name="Oval 96">
            <a:extLst>
              <a:ext uri="{FF2B5EF4-FFF2-40B4-BE49-F238E27FC236}">
                <a16:creationId xmlns:a16="http://schemas.microsoft.com/office/drawing/2014/main" id="{3FA34D98-7867-4227-504C-48E4E0FACCD7}"/>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8" name="Oval 97">
            <a:extLst>
              <a:ext uri="{FF2B5EF4-FFF2-40B4-BE49-F238E27FC236}">
                <a16:creationId xmlns:a16="http://schemas.microsoft.com/office/drawing/2014/main" id="{DCFE9538-13BB-3572-58FA-628092D5B272}"/>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99" name="Oval 98">
            <a:extLst>
              <a:ext uri="{FF2B5EF4-FFF2-40B4-BE49-F238E27FC236}">
                <a16:creationId xmlns:a16="http://schemas.microsoft.com/office/drawing/2014/main" id="{3BB5F919-A12B-0E6C-8C01-077840B3E017}"/>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0" name="Oval 99">
            <a:extLst>
              <a:ext uri="{FF2B5EF4-FFF2-40B4-BE49-F238E27FC236}">
                <a16:creationId xmlns:a16="http://schemas.microsoft.com/office/drawing/2014/main" id="{4C6192A5-0CD8-6A7B-A96E-3DBF2707D3CA}"/>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1" name="Oval 100">
            <a:extLst>
              <a:ext uri="{FF2B5EF4-FFF2-40B4-BE49-F238E27FC236}">
                <a16:creationId xmlns:a16="http://schemas.microsoft.com/office/drawing/2014/main" id="{A62D8FBA-0FCA-123F-B5FE-6BE12FB1B9D7}"/>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2" name="Oval 101">
            <a:extLst>
              <a:ext uri="{FF2B5EF4-FFF2-40B4-BE49-F238E27FC236}">
                <a16:creationId xmlns:a16="http://schemas.microsoft.com/office/drawing/2014/main" id="{8B2B418D-EB5B-10FF-5011-762249DEE164}"/>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3" name="Oval 102">
            <a:extLst>
              <a:ext uri="{FF2B5EF4-FFF2-40B4-BE49-F238E27FC236}">
                <a16:creationId xmlns:a16="http://schemas.microsoft.com/office/drawing/2014/main" id="{CB64FAD9-2152-36A4-AC87-EAC51BEE0CF4}"/>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4" name="Oval 103">
            <a:extLst>
              <a:ext uri="{FF2B5EF4-FFF2-40B4-BE49-F238E27FC236}">
                <a16:creationId xmlns:a16="http://schemas.microsoft.com/office/drawing/2014/main" id="{5B3E7342-F40B-AF93-5496-D3AC06D9CBBA}"/>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5" name="Oval 104">
            <a:extLst>
              <a:ext uri="{FF2B5EF4-FFF2-40B4-BE49-F238E27FC236}">
                <a16:creationId xmlns:a16="http://schemas.microsoft.com/office/drawing/2014/main" id="{3F7CB833-5199-287A-1956-1FB6D0BA27F2}"/>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6" name="Oval 105">
            <a:extLst>
              <a:ext uri="{FF2B5EF4-FFF2-40B4-BE49-F238E27FC236}">
                <a16:creationId xmlns:a16="http://schemas.microsoft.com/office/drawing/2014/main" id="{8A72DE9B-BB02-93A9-A544-6C9A90FB95C6}"/>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7" name="Oval 106">
            <a:extLst>
              <a:ext uri="{FF2B5EF4-FFF2-40B4-BE49-F238E27FC236}">
                <a16:creationId xmlns:a16="http://schemas.microsoft.com/office/drawing/2014/main" id="{5226EA68-0A84-C161-F688-D56797C8E3B7}"/>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8" name="Oval 107">
            <a:extLst>
              <a:ext uri="{FF2B5EF4-FFF2-40B4-BE49-F238E27FC236}">
                <a16:creationId xmlns:a16="http://schemas.microsoft.com/office/drawing/2014/main" id="{AFFE04A7-B465-54AB-9A81-C1C46376E38C}"/>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09" name="Oval 108">
            <a:extLst>
              <a:ext uri="{FF2B5EF4-FFF2-40B4-BE49-F238E27FC236}">
                <a16:creationId xmlns:a16="http://schemas.microsoft.com/office/drawing/2014/main" id="{54A59FED-7149-31EA-F651-D2A37B44B2A7}"/>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10" name="Oval 109">
            <a:extLst>
              <a:ext uri="{FF2B5EF4-FFF2-40B4-BE49-F238E27FC236}">
                <a16:creationId xmlns:a16="http://schemas.microsoft.com/office/drawing/2014/main" id="{E113BEF9-6D17-6617-7322-EC1D4E3E0BEC}"/>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480;p5">
            <a:extLst>
              <a:ext uri="{FF2B5EF4-FFF2-40B4-BE49-F238E27FC236}">
                <a16:creationId xmlns:a16="http://schemas.microsoft.com/office/drawing/2014/main" id="{520FF41C-C710-92D9-7606-288B0F418EB1}"/>
              </a:ext>
            </a:extLst>
          </p:cNvPr>
          <p:cNvSpPr/>
          <p:nvPr/>
        </p:nvSpPr>
        <p:spPr>
          <a:xfrm rot="16200000" flipH="1">
            <a:off x="4309363" y="2004613"/>
            <a:ext cx="332144" cy="678261"/>
          </a:xfrm>
          <a:custGeom>
            <a:avLst/>
            <a:gdLst/>
            <a:ahLst/>
            <a:cxnLst/>
            <a:rect l="l" t="t" r="r" b="b"/>
            <a:pathLst>
              <a:path w="275985" h="563580" extrusionOk="0">
                <a:moveTo>
                  <a:pt x="0" y="0"/>
                </a:moveTo>
                <a:lnTo>
                  <a:pt x="94931" y="0"/>
                </a:lnTo>
                <a:lnTo>
                  <a:pt x="97153" y="44004"/>
                </a:lnTo>
                <a:cubicBezTo>
                  <a:pt x="112920" y="199255"/>
                  <a:pt x="167136" y="343140"/>
                  <a:pt x="250128" y="465985"/>
                </a:cubicBezTo>
                <a:lnTo>
                  <a:pt x="275985" y="497323"/>
                </a:lnTo>
                <a:lnTo>
                  <a:pt x="204700" y="563580"/>
                </a:lnTo>
                <a:lnTo>
                  <a:pt x="171410" y="519062"/>
                </a:lnTo>
                <a:cubicBezTo>
                  <a:pt x="79887" y="383591"/>
                  <a:pt x="20099" y="224918"/>
                  <a:pt x="2712" y="53710"/>
                </a:cubicBezTo>
                <a:lnTo>
                  <a:pt x="0" y="0"/>
                </a:lnTo>
                <a:close/>
              </a:path>
            </a:pathLst>
          </a:custGeom>
          <a:gradFill>
            <a:gsLst>
              <a:gs pos="0">
                <a:srgbClr val="6E6E6E"/>
              </a:gs>
              <a:gs pos="50000">
                <a:srgbClr val="9F9F9F"/>
              </a:gs>
              <a:gs pos="100000">
                <a:srgbClr val="BFBFBF"/>
              </a:gs>
            </a:gsLst>
            <a:lin ang="27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22" name="Google Shape;481;p5">
            <a:extLst>
              <a:ext uri="{FF2B5EF4-FFF2-40B4-BE49-F238E27FC236}">
                <a16:creationId xmlns:a16="http://schemas.microsoft.com/office/drawing/2014/main" id="{E269522C-0A33-7DB7-53C7-3730510E3964}"/>
              </a:ext>
            </a:extLst>
          </p:cNvPr>
          <p:cNvSpPr/>
          <p:nvPr/>
        </p:nvSpPr>
        <p:spPr>
          <a:xfrm rot="16200000" flipH="1">
            <a:off x="4724947" y="2509868"/>
            <a:ext cx="571102" cy="466309"/>
          </a:xfrm>
          <a:custGeom>
            <a:avLst/>
            <a:gdLst/>
            <a:ahLst/>
            <a:cxnLst/>
            <a:rect l="l" t="t" r="r" b="b"/>
            <a:pathLst>
              <a:path w="474538" h="387466" extrusionOk="0">
                <a:moveTo>
                  <a:pt x="0" y="67517"/>
                </a:moveTo>
                <a:lnTo>
                  <a:pt x="72640" y="0"/>
                </a:lnTo>
                <a:lnTo>
                  <a:pt x="130422" y="70032"/>
                </a:lnTo>
                <a:cubicBezTo>
                  <a:pt x="213995" y="153606"/>
                  <a:pt x="313510" y="221239"/>
                  <a:pt x="424013" y="267978"/>
                </a:cubicBezTo>
                <a:lnTo>
                  <a:pt x="474538" y="286470"/>
                </a:lnTo>
                <a:lnTo>
                  <a:pt x="474538" y="387466"/>
                </a:lnTo>
                <a:lnTo>
                  <a:pt x="387062" y="355449"/>
                </a:lnTo>
                <a:cubicBezTo>
                  <a:pt x="265201" y="303906"/>
                  <a:pt x="155459" y="229323"/>
                  <a:pt x="63295" y="137159"/>
                </a:cubicBezTo>
                <a:lnTo>
                  <a:pt x="0" y="67517"/>
                </a:lnTo>
                <a:close/>
              </a:path>
            </a:pathLst>
          </a:custGeom>
          <a:gradFill>
            <a:gsLst>
              <a:gs pos="0">
                <a:srgbClr val="6E6E6E"/>
              </a:gs>
              <a:gs pos="50000">
                <a:srgbClr val="9F9F9F"/>
              </a:gs>
              <a:gs pos="100000">
                <a:srgbClr val="BFBFBF"/>
              </a:gs>
            </a:gsLst>
            <a:lin ang="27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23" name="Google Shape;482;p5">
            <a:extLst>
              <a:ext uri="{FF2B5EF4-FFF2-40B4-BE49-F238E27FC236}">
                <a16:creationId xmlns:a16="http://schemas.microsoft.com/office/drawing/2014/main" id="{268D905F-4FFE-26E2-B4EB-6795F925BFD5}"/>
              </a:ext>
            </a:extLst>
          </p:cNvPr>
          <p:cNvSpPr/>
          <p:nvPr/>
        </p:nvSpPr>
        <p:spPr>
          <a:xfrm rot="16200000" flipH="1">
            <a:off x="4899353" y="3322996"/>
            <a:ext cx="641499" cy="162703"/>
          </a:xfrm>
          <a:custGeom>
            <a:avLst/>
            <a:gdLst/>
            <a:ahLst/>
            <a:cxnLst/>
            <a:rect l="l" t="t" r="r" b="b"/>
            <a:pathLst>
              <a:path w="533033" h="135193" extrusionOk="0">
                <a:moveTo>
                  <a:pt x="0" y="99585"/>
                </a:moveTo>
                <a:lnTo>
                  <a:pt x="0" y="1663"/>
                </a:lnTo>
                <a:lnTo>
                  <a:pt x="77135" y="21497"/>
                </a:lnTo>
                <a:cubicBezTo>
                  <a:pt x="137262" y="33800"/>
                  <a:pt x="199517" y="40262"/>
                  <a:pt x="263282" y="40262"/>
                </a:cubicBezTo>
                <a:cubicBezTo>
                  <a:pt x="327046" y="40262"/>
                  <a:pt x="389301" y="33800"/>
                  <a:pt x="449429" y="21497"/>
                </a:cubicBezTo>
                <a:lnTo>
                  <a:pt x="533033" y="0"/>
                </a:lnTo>
                <a:lnTo>
                  <a:pt x="533033" y="97922"/>
                </a:lnTo>
                <a:lnTo>
                  <a:pt x="468561" y="114499"/>
                </a:lnTo>
                <a:cubicBezTo>
                  <a:pt x="402254" y="128067"/>
                  <a:pt x="333600" y="135193"/>
                  <a:pt x="263282" y="135193"/>
                </a:cubicBezTo>
                <a:cubicBezTo>
                  <a:pt x="192964" y="135193"/>
                  <a:pt x="124310" y="128067"/>
                  <a:pt x="58003" y="114499"/>
                </a:cubicBezTo>
                <a:lnTo>
                  <a:pt x="0" y="99585"/>
                </a:lnTo>
                <a:close/>
              </a:path>
            </a:pathLst>
          </a:custGeom>
          <a:gradFill>
            <a:gsLst>
              <a:gs pos="0">
                <a:srgbClr val="6E6E6E"/>
              </a:gs>
              <a:gs pos="50000">
                <a:srgbClr val="9F9F9F"/>
              </a:gs>
              <a:gs pos="100000">
                <a:srgbClr val="BFBFBF"/>
              </a:gs>
            </a:gsLst>
            <a:lin ang="27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24" name="Google Shape;483;p5">
            <a:extLst>
              <a:ext uri="{FF2B5EF4-FFF2-40B4-BE49-F238E27FC236}">
                <a16:creationId xmlns:a16="http://schemas.microsoft.com/office/drawing/2014/main" id="{464C0504-8FF0-EB99-018B-F16BB27D6530}"/>
              </a:ext>
            </a:extLst>
          </p:cNvPr>
          <p:cNvSpPr/>
          <p:nvPr/>
        </p:nvSpPr>
        <p:spPr>
          <a:xfrm rot="16200000" flipH="1">
            <a:off x="4717730" y="3835124"/>
            <a:ext cx="578083" cy="468068"/>
          </a:xfrm>
          <a:custGeom>
            <a:avLst/>
            <a:gdLst/>
            <a:ahLst/>
            <a:cxnLst/>
            <a:rect l="l" t="t" r="r" b="b"/>
            <a:pathLst>
              <a:path w="480338" h="388926" extrusionOk="0">
                <a:moveTo>
                  <a:pt x="0" y="388926"/>
                </a:moveTo>
                <a:lnTo>
                  <a:pt x="0" y="287930"/>
                </a:lnTo>
                <a:lnTo>
                  <a:pt x="44055" y="271806"/>
                </a:lnTo>
                <a:cubicBezTo>
                  <a:pt x="154558" y="225067"/>
                  <a:pt x="254073" y="157434"/>
                  <a:pt x="337646" y="73860"/>
                </a:cubicBezTo>
                <a:lnTo>
                  <a:pt x="398586" y="0"/>
                </a:lnTo>
                <a:lnTo>
                  <a:pt x="480338" y="55515"/>
                </a:lnTo>
                <a:lnTo>
                  <a:pt x="470513" y="68654"/>
                </a:lnTo>
                <a:cubicBezTo>
                  <a:pt x="366723" y="194419"/>
                  <a:pt x="233332" y="294849"/>
                  <a:pt x="81006" y="359277"/>
                </a:cubicBezTo>
                <a:lnTo>
                  <a:pt x="0" y="388926"/>
                </a:lnTo>
                <a:close/>
              </a:path>
            </a:pathLst>
          </a:custGeom>
          <a:gradFill>
            <a:gsLst>
              <a:gs pos="0">
                <a:srgbClr val="6E6E6E"/>
              </a:gs>
              <a:gs pos="50000">
                <a:srgbClr val="9F9F9F"/>
              </a:gs>
              <a:gs pos="100000">
                <a:srgbClr val="BFBFBF"/>
              </a:gs>
            </a:gsLst>
            <a:lin ang="27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25" name="Google Shape;484;p5">
            <a:extLst>
              <a:ext uri="{FF2B5EF4-FFF2-40B4-BE49-F238E27FC236}">
                <a16:creationId xmlns:a16="http://schemas.microsoft.com/office/drawing/2014/main" id="{4C2BC46C-F373-0F39-79B4-9075AFB60447}"/>
              </a:ext>
            </a:extLst>
          </p:cNvPr>
          <p:cNvSpPr/>
          <p:nvPr/>
        </p:nvSpPr>
        <p:spPr>
          <a:xfrm rot="16200000" flipH="1">
            <a:off x="4301746" y="4129542"/>
            <a:ext cx="328251" cy="659132"/>
          </a:xfrm>
          <a:custGeom>
            <a:avLst/>
            <a:gdLst/>
            <a:ahLst/>
            <a:cxnLst/>
            <a:rect l="l" t="t" r="r" b="b"/>
            <a:pathLst>
              <a:path w="272749" h="547684" extrusionOk="0">
                <a:moveTo>
                  <a:pt x="0" y="493402"/>
                </a:moveTo>
                <a:lnTo>
                  <a:pt x="22621" y="465984"/>
                </a:lnTo>
                <a:cubicBezTo>
                  <a:pt x="105614" y="343139"/>
                  <a:pt x="159830" y="199254"/>
                  <a:pt x="175596" y="44003"/>
                </a:cubicBezTo>
                <a:lnTo>
                  <a:pt x="177818" y="0"/>
                </a:lnTo>
                <a:lnTo>
                  <a:pt x="272749" y="0"/>
                </a:lnTo>
                <a:lnTo>
                  <a:pt x="270037" y="53709"/>
                </a:lnTo>
                <a:cubicBezTo>
                  <a:pt x="252650" y="224917"/>
                  <a:pt x="192862" y="383590"/>
                  <a:pt x="101339" y="519061"/>
                </a:cubicBezTo>
                <a:lnTo>
                  <a:pt x="79936" y="547684"/>
                </a:lnTo>
                <a:lnTo>
                  <a:pt x="0" y="493402"/>
                </a:lnTo>
                <a:close/>
              </a:path>
            </a:pathLst>
          </a:custGeom>
          <a:gradFill>
            <a:gsLst>
              <a:gs pos="0">
                <a:srgbClr val="6E6E6E"/>
              </a:gs>
              <a:gs pos="50000">
                <a:srgbClr val="9F9F9F"/>
              </a:gs>
              <a:gs pos="100000">
                <a:srgbClr val="BFBFBF"/>
              </a:gs>
            </a:gsLst>
            <a:lin ang="2700000" scaled="0"/>
          </a:gra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nvGrpSpPr>
          <p:cNvPr id="2" name="Group 1">
            <a:extLst>
              <a:ext uri="{FF2B5EF4-FFF2-40B4-BE49-F238E27FC236}">
                <a16:creationId xmlns:a16="http://schemas.microsoft.com/office/drawing/2014/main" id="{E20E49D9-1415-AA18-4249-B40F85499FD1}"/>
              </a:ext>
            </a:extLst>
          </p:cNvPr>
          <p:cNvGrpSpPr/>
          <p:nvPr/>
        </p:nvGrpSpPr>
        <p:grpSpPr>
          <a:xfrm>
            <a:off x="4396373" y="842427"/>
            <a:ext cx="1523963" cy="1310988"/>
            <a:chOff x="4396373" y="842427"/>
            <a:chExt cx="1523963" cy="1310988"/>
          </a:xfrm>
        </p:grpSpPr>
        <p:sp>
          <p:nvSpPr>
            <p:cNvPr id="3" name="Google Shape;486;p5">
              <a:extLst>
                <a:ext uri="{FF2B5EF4-FFF2-40B4-BE49-F238E27FC236}">
                  <a16:creationId xmlns:a16="http://schemas.microsoft.com/office/drawing/2014/main" id="{6DAFF479-C634-E8EF-230A-0AF5A9B17845}"/>
                </a:ext>
              </a:extLst>
            </p:cNvPr>
            <p:cNvSpPr/>
            <p:nvPr/>
          </p:nvSpPr>
          <p:spPr>
            <a:xfrm flipH="1">
              <a:off x="5072208" y="842427"/>
              <a:ext cx="848128" cy="848128"/>
            </a:xfrm>
            <a:prstGeom prst="ellipse">
              <a:avLst/>
            </a:prstGeom>
            <a:noFill/>
            <a:ln w="25400" cap="flat" cmpd="sng">
              <a:solidFill>
                <a:schemeClr val="bg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5" name="Freeform 19">
              <a:extLst>
                <a:ext uri="{FF2B5EF4-FFF2-40B4-BE49-F238E27FC236}">
                  <a16:creationId xmlns:a16="http://schemas.microsoft.com/office/drawing/2014/main" id="{F5847B06-A980-9B46-56E6-A74D35CA9BF1}"/>
                </a:ext>
              </a:extLst>
            </p:cNvPr>
            <p:cNvSpPr/>
            <p:nvPr/>
          </p:nvSpPr>
          <p:spPr>
            <a:xfrm flipH="1">
              <a:off x="5150201" y="920420"/>
              <a:ext cx="692141" cy="692141"/>
            </a:xfrm>
            <a:prstGeom prst="ellipse">
              <a:avLst/>
            </a:prstGeom>
            <a:solidFill>
              <a:srgbClr val="89CBB5"/>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i="1" dirty="0"/>
                <a:t>01</a:t>
              </a:r>
            </a:p>
          </p:txBody>
        </p:sp>
        <p:cxnSp>
          <p:nvCxnSpPr>
            <p:cNvPr id="15" name="Google Shape;470;p5">
              <a:extLst>
                <a:ext uri="{FF2B5EF4-FFF2-40B4-BE49-F238E27FC236}">
                  <a16:creationId xmlns:a16="http://schemas.microsoft.com/office/drawing/2014/main" id="{F655680C-C2BD-3EB1-88E9-95B0350954AB}"/>
                </a:ext>
              </a:extLst>
            </p:cNvPr>
            <p:cNvCxnSpPr/>
            <p:nvPr/>
          </p:nvCxnSpPr>
          <p:spPr>
            <a:xfrm rot="10800000">
              <a:off x="4630416" y="1667859"/>
              <a:ext cx="709812" cy="0"/>
            </a:xfrm>
            <a:prstGeom prst="straightConnector1">
              <a:avLst/>
            </a:prstGeom>
            <a:noFill/>
            <a:ln w="9525" cap="flat" cmpd="sng">
              <a:solidFill>
                <a:schemeClr val="dk1"/>
              </a:solidFill>
              <a:prstDash val="solid"/>
              <a:round/>
              <a:headEnd type="none" w="sm" len="sm"/>
              <a:tailEnd type="none" w="sm" len="sm"/>
            </a:ln>
          </p:spPr>
        </p:cxnSp>
        <p:cxnSp>
          <p:nvCxnSpPr>
            <p:cNvPr id="26" name="Google Shape;495;p5">
              <a:extLst>
                <a:ext uri="{FF2B5EF4-FFF2-40B4-BE49-F238E27FC236}">
                  <a16:creationId xmlns:a16="http://schemas.microsoft.com/office/drawing/2014/main" id="{F7E80486-1F99-1A93-FAFD-95C2088C1106}"/>
                </a:ext>
              </a:extLst>
            </p:cNvPr>
            <p:cNvCxnSpPr/>
            <p:nvPr/>
          </p:nvCxnSpPr>
          <p:spPr>
            <a:xfrm flipH="1">
              <a:off x="4445504" y="1675674"/>
              <a:ext cx="184910" cy="417769"/>
            </a:xfrm>
            <a:prstGeom prst="straightConnector1">
              <a:avLst/>
            </a:prstGeom>
            <a:noFill/>
            <a:ln w="9525" cap="flat" cmpd="sng">
              <a:solidFill>
                <a:schemeClr val="dk1"/>
              </a:solidFill>
              <a:prstDash val="solid"/>
              <a:round/>
              <a:headEnd type="none" w="sm" len="sm"/>
              <a:tailEnd type="none" w="sm" len="sm"/>
            </a:ln>
          </p:spPr>
        </p:cxnSp>
        <p:sp>
          <p:nvSpPr>
            <p:cNvPr id="27" name="Google Shape;496;p5">
              <a:extLst>
                <a:ext uri="{FF2B5EF4-FFF2-40B4-BE49-F238E27FC236}">
                  <a16:creationId xmlns:a16="http://schemas.microsoft.com/office/drawing/2014/main" id="{25A3067D-599B-9B6A-6D56-502129962660}"/>
                </a:ext>
              </a:extLst>
            </p:cNvPr>
            <p:cNvSpPr/>
            <p:nvPr/>
          </p:nvSpPr>
          <p:spPr>
            <a:xfrm flipH="1">
              <a:off x="4396373" y="2035581"/>
              <a:ext cx="117834" cy="117834"/>
            </a:xfrm>
            <a:prstGeom prst="ellipse">
              <a:avLst/>
            </a:prstGeom>
            <a:solidFill>
              <a:srgbClr val="89CBB5"/>
            </a:solidFill>
            <a:ln>
              <a:solidFill>
                <a:srgbClr val="89CBB5"/>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grpSp>
        <p:nvGrpSpPr>
          <p:cNvPr id="48" name="Group 47">
            <a:extLst>
              <a:ext uri="{FF2B5EF4-FFF2-40B4-BE49-F238E27FC236}">
                <a16:creationId xmlns:a16="http://schemas.microsoft.com/office/drawing/2014/main" id="{61B4F120-A788-FF45-82E4-50B63FC7288E}"/>
              </a:ext>
            </a:extLst>
          </p:cNvPr>
          <p:cNvGrpSpPr/>
          <p:nvPr/>
        </p:nvGrpSpPr>
        <p:grpSpPr>
          <a:xfrm>
            <a:off x="4382750" y="4654206"/>
            <a:ext cx="1537586" cy="1386768"/>
            <a:chOff x="4382750" y="4654206"/>
            <a:chExt cx="1537586" cy="1386768"/>
          </a:xfrm>
        </p:grpSpPr>
        <p:sp>
          <p:nvSpPr>
            <p:cNvPr id="13" name="Google Shape;486;p5">
              <a:extLst>
                <a:ext uri="{FF2B5EF4-FFF2-40B4-BE49-F238E27FC236}">
                  <a16:creationId xmlns:a16="http://schemas.microsoft.com/office/drawing/2014/main" id="{B3B350AA-619D-83E5-02D4-D39D16AAC9C8}"/>
                </a:ext>
              </a:extLst>
            </p:cNvPr>
            <p:cNvSpPr/>
            <p:nvPr/>
          </p:nvSpPr>
          <p:spPr>
            <a:xfrm flipH="1">
              <a:off x="5072208" y="5192846"/>
              <a:ext cx="848128" cy="848128"/>
            </a:xfrm>
            <a:prstGeom prst="ellipse">
              <a:avLst/>
            </a:prstGeom>
            <a:noFill/>
            <a:ln w="25400" cap="flat" cmpd="sng">
              <a:solidFill>
                <a:schemeClr val="bg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14" name="Freeform 19">
              <a:extLst>
                <a:ext uri="{FF2B5EF4-FFF2-40B4-BE49-F238E27FC236}">
                  <a16:creationId xmlns:a16="http://schemas.microsoft.com/office/drawing/2014/main" id="{3CC7FCFD-5A62-620F-281C-24E9B76820B1}"/>
                </a:ext>
              </a:extLst>
            </p:cNvPr>
            <p:cNvSpPr/>
            <p:nvPr/>
          </p:nvSpPr>
          <p:spPr>
            <a:xfrm flipH="1">
              <a:off x="5150201" y="5270839"/>
              <a:ext cx="692141" cy="692141"/>
            </a:xfrm>
            <a:prstGeom prst="ellipse">
              <a:avLst/>
            </a:prstGeom>
            <a:solidFill>
              <a:srgbClr val="89CBB5"/>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i="1" dirty="0"/>
                <a:t>05</a:t>
              </a:r>
            </a:p>
          </p:txBody>
        </p:sp>
        <p:cxnSp>
          <p:nvCxnSpPr>
            <p:cNvPr id="16" name="Google Shape;471;p5">
              <a:extLst>
                <a:ext uri="{FF2B5EF4-FFF2-40B4-BE49-F238E27FC236}">
                  <a16:creationId xmlns:a16="http://schemas.microsoft.com/office/drawing/2014/main" id="{BDBF64D8-F938-C1B8-C2FF-F470EA9AF4AC}"/>
                </a:ext>
              </a:extLst>
            </p:cNvPr>
            <p:cNvCxnSpPr/>
            <p:nvPr/>
          </p:nvCxnSpPr>
          <p:spPr>
            <a:xfrm rot="10800000">
              <a:off x="4616788" y="5139763"/>
              <a:ext cx="709812" cy="0"/>
            </a:xfrm>
            <a:prstGeom prst="straightConnector1">
              <a:avLst/>
            </a:prstGeom>
            <a:noFill/>
            <a:ln w="9525" cap="flat" cmpd="sng">
              <a:solidFill>
                <a:schemeClr val="dk1"/>
              </a:solidFill>
              <a:prstDash val="solid"/>
              <a:round/>
              <a:headEnd type="none" w="sm" len="sm"/>
              <a:tailEnd type="none" w="sm" len="sm"/>
            </a:ln>
          </p:spPr>
        </p:cxnSp>
        <p:cxnSp>
          <p:nvCxnSpPr>
            <p:cNvPr id="28" name="Google Shape;497;p5">
              <a:extLst>
                <a:ext uri="{FF2B5EF4-FFF2-40B4-BE49-F238E27FC236}">
                  <a16:creationId xmlns:a16="http://schemas.microsoft.com/office/drawing/2014/main" id="{BC62ACC5-A7B9-27C4-BE41-5731E2EDB6BB}"/>
                </a:ext>
              </a:extLst>
            </p:cNvPr>
            <p:cNvCxnSpPr/>
            <p:nvPr/>
          </p:nvCxnSpPr>
          <p:spPr>
            <a:xfrm rot="10800000">
              <a:off x="4431879" y="4714178"/>
              <a:ext cx="184910" cy="417769"/>
            </a:xfrm>
            <a:prstGeom prst="straightConnector1">
              <a:avLst/>
            </a:prstGeom>
            <a:noFill/>
            <a:ln w="9525" cap="flat" cmpd="sng">
              <a:solidFill>
                <a:schemeClr val="dk1"/>
              </a:solidFill>
              <a:prstDash val="solid"/>
              <a:round/>
              <a:headEnd type="none" w="sm" len="sm"/>
              <a:tailEnd type="none" w="sm" len="sm"/>
            </a:ln>
          </p:spPr>
        </p:cxnSp>
        <p:sp>
          <p:nvSpPr>
            <p:cNvPr id="29" name="Google Shape;498;p5">
              <a:extLst>
                <a:ext uri="{FF2B5EF4-FFF2-40B4-BE49-F238E27FC236}">
                  <a16:creationId xmlns:a16="http://schemas.microsoft.com/office/drawing/2014/main" id="{97189EA4-4264-FAF5-6C79-423C3A8B8336}"/>
                </a:ext>
              </a:extLst>
            </p:cNvPr>
            <p:cNvSpPr/>
            <p:nvPr/>
          </p:nvSpPr>
          <p:spPr>
            <a:xfrm rot="10800000">
              <a:off x="4382750" y="4654206"/>
              <a:ext cx="117834" cy="117834"/>
            </a:xfrm>
            <a:prstGeom prst="ellipse">
              <a:avLst/>
            </a:prstGeom>
            <a:solidFill>
              <a:srgbClr val="89CBB5"/>
            </a:solidFill>
            <a:ln>
              <a:solidFill>
                <a:srgbClr val="89CBB5"/>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grpSp>
        <p:nvGrpSpPr>
          <p:cNvPr id="45" name="Group 44">
            <a:extLst>
              <a:ext uri="{FF2B5EF4-FFF2-40B4-BE49-F238E27FC236}">
                <a16:creationId xmlns:a16="http://schemas.microsoft.com/office/drawing/2014/main" id="{08FBF86D-39AE-B029-BFA3-8E25FDF41723}"/>
              </a:ext>
            </a:extLst>
          </p:cNvPr>
          <p:cNvGrpSpPr/>
          <p:nvPr/>
        </p:nvGrpSpPr>
        <p:grpSpPr>
          <a:xfrm>
            <a:off x="5015200" y="1862803"/>
            <a:ext cx="1695642" cy="848128"/>
            <a:chOff x="5015200" y="1862803"/>
            <a:chExt cx="1695642" cy="848128"/>
          </a:xfrm>
        </p:grpSpPr>
        <p:sp>
          <p:nvSpPr>
            <p:cNvPr id="6" name="Google Shape;486;p5">
              <a:extLst>
                <a:ext uri="{FF2B5EF4-FFF2-40B4-BE49-F238E27FC236}">
                  <a16:creationId xmlns:a16="http://schemas.microsoft.com/office/drawing/2014/main" id="{6F150C67-FF3B-C860-48DA-B0A4533DEF31}"/>
                </a:ext>
              </a:extLst>
            </p:cNvPr>
            <p:cNvSpPr/>
            <p:nvPr/>
          </p:nvSpPr>
          <p:spPr>
            <a:xfrm flipH="1">
              <a:off x="5862714" y="1862803"/>
              <a:ext cx="848128" cy="848128"/>
            </a:xfrm>
            <a:prstGeom prst="ellipse">
              <a:avLst/>
            </a:prstGeom>
            <a:noFill/>
            <a:ln w="25400" cap="flat" cmpd="sng">
              <a:solidFill>
                <a:schemeClr val="bg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7" name="Freeform 19">
              <a:extLst>
                <a:ext uri="{FF2B5EF4-FFF2-40B4-BE49-F238E27FC236}">
                  <a16:creationId xmlns:a16="http://schemas.microsoft.com/office/drawing/2014/main" id="{676ACDE2-C481-7A6B-8CBE-95ADDCCF3A58}"/>
                </a:ext>
              </a:extLst>
            </p:cNvPr>
            <p:cNvSpPr/>
            <p:nvPr/>
          </p:nvSpPr>
          <p:spPr>
            <a:xfrm flipH="1">
              <a:off x="5940707" y="1940796"/>
              <a:ext cx="692141" cy="692141"/>
            </a:xfrm>
            <a:prstGeom prst="ellipse">
              <a:avLst/>
            </a:prstGeom>
            <a:solidFill>
              <a:srgbClr val="89CBB5"/>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i="1" dirty="0"/>
                <a:t>02</a:t>
              </a:r>
            </a:p>
          </p:txBody>
        </p:sp>
        <p:cxnSp>
          <p:nvCxnSpPr>
            <p:cNvPr id="17" name="Google Shape;472;p5">
              <a:extLst>
                <a:ext uri="{FF2B5EF4-FFF2-40B4-BE49-F238E27FC236}">
                  <a16:creationId xmlns:a16="http://schemas.microsoft.com/office/drawing/2014/main" id="{6FF128C5-0F4E-73A8-B6FD-D4999C3000F5}"/>
                </a:ext>
              </a:extLst>
            </p:cNvPr>
            <p:cNvCxnSpPr/>
            <p:nvPr/>
          </p:nvCxnSpPr>
          <p:spPr>
            <a:xfrm rot="10800000">
              <a:off x="5187148" y="2296935"/>
              <a:ext cx="606643" cy="0"/>
            </a:xfrm>
            <a:prstGeom prst="straightConnector1">
              <a:avLst/>
            </a:prstGeom>
            <a:noFill/>
            <a:ln w="9525" cap="flat" cmpd="sng">
              <a:solidFill>
                <a:schemeClr val="dk1"/>
              </a:solidFill>
              <a:prstDash val="solid"/>
              <a:round/>
              <a:headEnd type="none" w="sm" len="sm"/>
              <a:tailEnd type="none" w="sm" len="sm"/>
            </a:ln>
          </p:spPr>
        </p:cxnSp>
        <p:cxnSp>
          <p:nvCxnSpPr>
            <p:cNvPr id="20" name="Google Shape;479;p5">
              <a:extLst>
                <a:ext uri="{FF2B5EF4-FFF2-40B4-BE49-F238E27FC236}">
                  <a16:creationId xmlns:a16="http://schemas.microsoft.com/office/drawing/2014/main" id="{9789DE87-540B-A288-8B87-0C95011CED34}"/>
                </a:ext>
              </a:extLst>
            </p:cNvPr>
            <p:cNvCxnSpPr/>
            <p:nvPr/>
          </p:nvCxnSpPr>
          <p:spPr>
            <a:xfrm flipH="1">
              <a:off x="5069985" y="2290886"/>
              <a:ext cx="126096" cy="161222"/>
            </a:xfrm>
            <a:prstGeom prst="straightConnector1">
              <a:avLst/>
            </a:prstGeom>
            <a:noFill/>
            <a:ln w="9525" cap="flat" cmpd="sng">
              <a:solidFill>
                <a:schemeClr val="tx1"/>
              </a:solidFill>
              <a:prstDash val="solid"/>
              <a:round/>
              <a:headEnd type="none" w="sm" len="sm"/>
              <a:tailEnd type="none" w="sm" len="sm"/>
            </a:ln>
          </p:spPr>
        </p:cxnSp>
        <p:sp>
          <p:nvSpPr>
            <p:cNvPr id="30" name="Google Shape;500;p5">
              <a:extLst>
                <a:ext uri="{FF2B5EF4-FFF2-40B4-BE49-F238E27FC236}">
                  <a16:creationId xmlns:a16="http://schemas.microsoft.com/office/drawing/2014/main" id="{D3144A84-1296-9F6F-A911-9F779823E333}"/>
                </a:ext>
              </a:extLst>
            </p:cNvPr>
            <p:cNvSpPr/>
            <p:nvPr/>
          </p:nvSpPr>
          <p:spPr>
            <a:xfrm flipH="1">
              <a:off x="5015200" y="2408962"/>
              <a:ext cx="117834" cy="117834"/>
            </a:xfrm>
            <a:prstGeom prst="ellipse">
              <a:avLst/>
            </a:prstGeom>
            <a:solidFill>
              <a:srgbClr val="89CBB5"/>
            </a:solidFill>
            <a:ln>
              <a:solidFill>
                <a:srgbClr val="89CBB5"/>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grpSp>
        <p:nvGrpSpPr>
          <p:cNvPr id="47" name="Group 46">
            <a:extLst>
              <a:ext uri="{FF2B5EF4-FFF2-40B4-BE49-F238E27FC236}">
                <a16:creationId xmlns:a16="http://schemas.microsoft.com/office/drawing/2014/main" id="{0B751717-5513-3B32-5019-BE76D4A32490}"/>
              </a:ext>
            </a:extLst>
          </p:cNvPr>
          <p:cNvGrpSpPr/>
          <p:nvPr/>
        </p:nvGrpSpPr>
        <p:grpSpPr>
          <a:xfrm>
            <a:off x="5019743" y="4123218"/>
            <a:ext cx="1691099" cy="848128"/>
            <a:chOff x="5019743" y="4123218"/>
            <a:chExt cx="1691099" cy="848128"/>
          </a:xfrm>
        </p:grpSpPr>
        <p:sp>
          <p:nvSpPr>
            <p:cNvPr id="11" name="Google Shape;486;p5">
              <a:extLst>
                <a:ext uri="{FF2B5EF4-FFF2-40B4-BE49-F238E27FC236}">
                  <a16:creationId xmlns:a16="http://schemas.microsoft.com/office/drawing/2014/main" id="{115D41C4-1C5E-786E-8F22-6E163822BA31}"/>
                </a:ext>
              </a:extLst>
            </p:cNvPr>
            <p:cNvSpPr/>
            <p:nvPr/>
          </p:nvSpPr>
          <p:spPr>
            <a:xfrm flipH="1">
              <a:off x="5862714" y="4123218"/>
              <a:ext cx="848128" cy="848128"/>
            </a:xfrm>
            <a:prstGeom prst="ellipse">
              <a:avLst/>
            </a:prstGeom>
            <a:noFill/>
            <a:ln w="25400" cap="flat" cmpd="sng">
              <a:solidFill>
                <a:schemeClr val="bg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12" name="Freeform 19">
              <a:extLst>
                <a:ext uri="{FF2B5EF4-FFF2-40B4-BE49-F238E27FC236}">
                  <a16:creationId xmlns:a16="http://schemas.microsoft.com/office/drawing/2014/main" id="{97379765-F8F7-547F-74DE-C0ED91772083}"/>
                </a:ext>
              </a:extLst>
            </p:cNvPr>
            <p:cNvSpPr/>
            <p:nvPr/>
          </p:nvSpPr>
          <p:spPr>
            <a:xfrm flipH="1">
              <a:off x="5940707" y="4201211"/>
              <a:ext cx="692141" cy="692141"/>
            </a:xfrm>
            <a:prstGeom prst="ellipse">
              <a:avLst/>
            </a:prstGeom>
            <a:solidFill>
              <a:srgbClr val="89CBB5"/>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i="1" dirty="0"/>
                <a:t>04</a:t>
              </a:r>
            </a:p>
          </p:txBody>
        </p:sp>
        <p:cxnSp>
          <p:nvCxnSpPr>
            <p:cNvPr id="18" name="Google Shape;473;p5">
              <a:extLst>
                <a:ext uri="{FF2B5EF4-FFF2-40B4-BE49-F238E27FC236}">
                  <a16:creationId xmlns:a16="http://schemas.microsoft.com/office/drawing/2014/main" id="{E5D138D5-B7FB-37E2-ED69-09D99C523706}"/>
                </a:ext>
              </a:extLst>
            </p:cNvPr>
            <p:cNvCxnSpPr/>
            <p:nvPr/>
          </p:nvCxnSpPr>
          <p:spPr>
            <a:xfrm rot="10800000">
              <a:off x="5191692" y="4455574"/>
              <a:ext cx="606643" cy="0"/>
            </a:xfrm>
            <a:prstGeom prst="straightConnector1">
              <a:avLst/>
            </a:prstGeom>
            <a:noFill/>
            <a:ln w="9525" cap="flat" cmpd="sng">
              <a:solidFill>
                <a:schemeClr val="dk1"/>
              </a:solidFill>
              <a:prstDash val="solid"/>
              <a:round/>
              <a:headEnd type="none" w="sm" len="sm"/>
              <a:tailEnd type="none" w="sm" len="sm"/>
            </a:ln>
          </p:spPr>
        </p:cxnSp>
        <p:cxnSp>
          <p:nvCxnSpPr>
            <p:cNvPr id="31" name="Google Shape;501;p5">
              <a:extLst>
                <a:ext uri="{FF2B5EF4-FFF2-40B4-BE49-F238E27FC236}">
                  <a16:creationId xmlns:a16="http://schemas.microsoft.com/office/drawing/2014/main" id="{87B10E00-1C97-572C-5E31-30EC0D966195}"/>
                </a:ext>
              </a:extLst>
            </p:cNvPr>
            <p:cNvCxnSpPr/>
            <p:nvPr/>
          </p:nvCxnSpPr>
          <p:spPr>
            <a:xfrm rot="10800000">
              <a:off x="5065595" y="4294352"/>
              <a:ext cx="126096" cy="161222"/>
            </a:xfrm>
            <a:prstGeom prst="straightConnector1">
              <a:avLst/>
            </a:prstGeom>
            <a:noFill/>
            <a:ln w="9525" cap="flat" cmpd="sng">
              <a:solidFill>
                <a:schemeClr val="dk1"/>
              </a:solidFill>
              <a:prstDash val="solid"/>
              <a:round/>
              <a:headEnd type="none" w="sm" len="sm"/>
              <a:tailEnd type="none" w="sm" len="sm"/>
            </a:ln>
          </p:spPr>
        </p:cxnSp>
        <p:sp>
          <p:nvSpPr>
            <p:cNvPr id="32" name="Google Shape;502;p5">
              <a:extLst>
                <a:ext uri="{FF2B5EF4-FFF2-40B4-BE49-F238E27FC236}">
                  <a16:creationId xmlns:a16="http://schemas.microsoft.com/office/drawing/2014/main" id="{82B4E8C0-CED0-5B75-F09E-FAC79D0C8174}"/>
                </a:ext>
              </a:extLst>
            </p:cNvPr>
            <p:cNvSpPr/>
            <p:nvPr/>
          </p:nvSpPr>
          <p:spPr>
            <a:xfrm rot="10800000">
              <a:off x="5019743" y="4225712"/>
              <a:ext cx="117834" cy="117834"/>
            </a:xfrm>
            <a:prstGeom prst="ellipse">
              <a:avLst/>
            </a:prstGeom>
            <a:solidFill>
              <a:srgbClr val="89CBB5"/>
            </a:solidFill>
            <a:ln>
              <a:solidFill>
                <a:srgbClr val="89CBB5"/>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grpSp>
        <p:nvGrpSpPr>
          <p:cNvPr id="46" name="Group 45">
            <a:extLst>
              <a:ext uri="{FF2B5EF4-FFF2-40B4-BE49-F238E27FC236}">
                <a16:creationId xmlns:a16="http://schemas.microsoft.com/office/drawing/2014/main" id="{086B7D57-0C48-8B04-1AF6-D33BD307B07F}"/>
              </a:ext>
            </a:extLst>
          </p:cNvPr>
          <p:cNvGrpSpPr/>
          <p:nvPr/>
        </p:nvGrpSpPr>
        <p:grpSpPr>
          <a:xfrm>
            <a:off x="5390714" y="2976702"/>
            <a:ext cx="1668670" cy="848128"/>
            <a:chOff x="5390714" y="2976702"/>
            <a:chExt cx="1668670" cy="848128"/>
          </a:xfrm>
        </p:grpSpPr>
        <p:sp>
          <p:nvSpPr>
            <p:cNvPr id="9" name="Google Shape;486;p5">
              <a:extLst>
                <a:ext uri="{FF2B5EF4-FFF2-40B4-BE49-F238E27FC236}">
                  <a16:creationId xmlns:a16="http://schemas.microsoft.com/office/drawing/2014/main" id="{72AB986A-6F12-F65C-0641-EF9F4EEF0E70}"/>
                </a:ext>
              </a:extLst>
            </p:cNvPr>
            <p:cNvSpPr/>
            <p:nvPr/>
          </p:nvSpPr>
          <p:spPr>
            <a:xfrm flipH="1">
              <a:off x="6211256" y="2976702"/>
              <a:ext cx="848128" cy="848128"/>
            </a:xfrm>
            <a:prstGeom prst="ellipse">
              <a:avLst/>
            </a:prstGeom>
            <a:noFill/>
            <a:ln w="25400" cap="flat" cmpd="sng">
              <a:solidFill>
                <a:schemeClr val="bg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sp>
          <p:nvSpPr>
            <p:cNvPr id="10" name="Freeform 19">
              <a:extLst>
                <a:ext uri="{FF2B5EF4-FFF2-40B4-BE49-F238E27FC236}">
                  <a16:creationId xmlns:a16="http://schemas.microsoft.com/office/drawing/2014/main" id="{F5A250B9-1A56-08D1-BE35-1DE699FB8BE7}"/>
                </a:ext>
              </a:extLst>
            </p:cNvPr>
            <p:cNvSpPr/>
            <p:nvPr/>
          </p:nvSpPr>
          <p:spPr>
            <a:xfrm flipH="1">
              <a:off x="6289249" y="3054695"/>
              <a:ext cx="692141" cy="692141"/>
            </a:xfrm>
            <a:prstGeom prst="ellipse">
              <a:avLst/>
            </a:prstGeom>
            <a:solidFill>
              <a:srgbClr val="89CBB5"/>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i="1" dirty="0"/>
                <a:t>03</a:t>
              </a:r>
            </a:p>
          </p:txBody>
        </p:sp>
        <p:cxnSp>
          <p:nvCxnSpPr>
            <p:cNvPr id="19" name="Google Shape;474;p5">
              <a:extLst>
                <a:ext uri="{FF2B5EF4-FFF2-40B4-BE49-F238E27FC236}">
                  <a16:creationId xmlns:a16="http://schemas.microsoft.com/office/drawing/2014/main" id="{E3E82618-D259-0098-A1BE-EAA289CAA68C}"/>
                </a:ext>
              </a:extLst>
            </p:cNvPr>
            <p:cNvCxnSpPr/>
            <p:nvPr/>
          </p:nvCxnSpPr>
          <p:spPr>
            <a:xfrm rot="10800000">
              <a:off x="5495397" y="3385260"/>
              <a:ext cx="606643" cy="0"/>
            </a:xfrm>
            <a:prstGeom prst="straightConnector1">
              <a:avLst/>
            </a:prstGeom>
            <a:noFill/>
            <a:ln w="9525" cap="flat" cmpd="sng">
              <a:solidFill>
                <a:schemeClr val="dk1"/>
              </a:solidFill>
              <a:prstDash val="solid"/>
              <a:round/>
              <a:headEnd type="none" w="sm" len="sm"/>
              <a:tailEnd type="none" w="sm" len="sm"/>
            </a:ln>
          </p:spPr>
        </p:cxnSp>
        <p:sp>
          <p:nvSpPr>
            <p:cNvPr id="33" name="Google Shape;503;p5">
              <a:extLst>
                <a:ext uri="{FF2B5EF4-FFF2-40B4-BE49-F238E27FC236}">
                  <a16:creationId xmlns:a16="http://schemas.microsoft.com/office/drawing/2014/main" id="{576CB728-60DF-2E9F-2DFF-E2473C242037}"/>
                </a:ext>
              </a:extLst>
            </p:cNvPr>
            <p:cNvSpPr/>
            <p:nvPr/>
          </p:nvSpPr>
          <p:spPr>
            <a:xfrm flipH="1">
              <a:off x="5390714" y="3332793"/>
              <a:ext cx="117834" cy="117834"/>
            </a:xfrm>
            <a:prstGeom prst="ellipse">
              <a:avLst/>
            </a:prstGeom>
            <a:solidFill>
              <a:srgbClr val="89CBB5"/>
            </a:solidFill>
            <a:ln>
              <a:solidFill>
                <a:srgbClr val="89CBB5"/>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100" b="0" i="1" u="none" strike="noStrike" cap="none">
                <a:solidFill>
                  <a:schemeClr val="lt1"/>
                </a:solidFill>
                <a:ea typeface="Arial"/>
                <a:cs typeface="Arial"/>
                <a:sym typeface="Arial"/>
              </a:endParaRPr>
            </a:p>
          </p:txBody>
        </p:sp>
      </p:grpSp>
      <p:sp>
        <p:nvSpPr>
          <p:cNvPr id="34" name="TextBox 33">
            <a:extLst>
              <a:ext uri="{FF2B5EF4-FFF2-40B4-BE49-F238E27FC236}">
                <a16:creationId xmlns:a16="http://schemas.microsoft.com/office/drawing/2014/main" id="{F16D5D3D-8086-A628-AAE3-811960FADD80}"/>
              </a:ext>
            </a:extLst>
          </p:cNvPr>
          <p:cNvSpPr txBox="1"/>
          <p:nvPr/>
        </p:nvSpPr>
        <p:spPr>
          <a:xfrm>
            <a:off x="6274207" y="1074832"/>
            <a:ext cx="4567058" cy="738664"/>
          </a:xfrm>
          <a:prstGeom prst="rect">
            <a:avLst/>
          </a:prstGeom>
          <a:noFill/>
        </p:spPr>
        <p:txBody>
          <a:bodyPr wrap="square">
            <a:spAutoFit/>
          </a:bodyPr>
          <a:lstStyle/>
          <a:p>
            <a:pPr marR="0" lvl="0" algn="l" defTabSz="914400" rtl="0" eaLnBrk="0" fontAlgn="base" latinLnBrk="0" hangingPunct="0">
              <a:lnSpc>
                <a:spcPct val="100000"/>
              </a:lnSpc>
              <a:spcBef>
                <a:spcPct val="0"/>
              </a:spcBef>
              <a:spcAft>
                <a:spcPct val="0"/>
              </a:spcAft>
              <a:buClrTx/>
              <a:buSzTx/>
              <a:tabLst/>
            </a:pPr>
            <a:r>
              <a:rPr lang="en-US" sz="1400" dirty="0"/>
              <a:t>All encompassing: multidisciplinary and patient-centric approach for comprehensive care and improved outcomes.</a:t>
            </a:r>
            <a:endParaRPr kumimoji="0" lang="en-US" altLang="en-US" sz="1400" b="0" i="0" u="none" strike="noStrike" cap="none" normalizeH="0" baseline="0" dirty="0">
              <a:ln>
                <a:noFill/>
              </a:ln>
              <a:solidFill>
                <a:schemeClr val="tx1"/>
              </a:solidFill>
              <a:effectLst/>
            </a:endParaRPr>
          </a:p>
        </p:txBody>
      </p:sp>
      <p:sp>
        <p:nvSpPr>
          <p:cNvPr id="35" name="TextBox 34">
            <a:extLst>
              <a:ext uri="{FF2B5EF4-FFF2-40B4-BE49-F238E27FC236}">
                <a16:creationId xmlns:a16="http://schemas.microsoft.com/office/drawing/2014/main" id="{628E51E8-5133-F54F-DE02-EAFD92A38FA6}"/>
              </a:ext>
            </a:extLst>
          </p:cNvPr>
          <p:cNvSpPr txBox="1"/>
          <p:nvPr/>
        </p:nvSpPr>
        <p:spPr>
          <a:xfrm>
            <a:off x="6274206" y="788905"/>
            <a:ext cx="4217963" cy="369332"/>
          </a:xfrm>
          <a:prstGeom prst="rect">
            <a:avLst/>
          </a:prstGeom>
          <a:noFill/>
        </p:spPr>
        <p:txBody>
          <a:bodyPr wrap="square">
            <a:spAutoFit/>
          </a:bodyPr>
          <a:lstStyle/>
          <a:p>
            <a:r>
              <a:rPr kumimoji="0" lang="en-US" altLang="en-US" b="1" i="1" u="none" strike="noStrike" cap="none" normalizeH="0" baseline="0" dirty="0">
                <a:ln>
                  <a:noFill/>
                </a:ln>
                <a:solidFill>
                  <a:schemeClr val="tx1"/>
                </a:solidFill>
                <a:effectLst/>
              </a:rPr>
              <a:t>Multidisciplinary Care</a:t>
            </a:r>
            <a:endParaRPr lang="en-US" b="1" i="1" dirty="0">
              <a:solidFill>
                <a:srgbClr val="30478A"/>
              </a:solidFill>
            </a:endParaRPr>
          </a:p>
        </p:txBody>
      </p:sp>
      <p:sp>
        <p:nvSpPr>
          <p:cNvPr id="36" name="TextBox 35">
            <a:extLst>
              <a:ext uri="{FF2B5EF4-FFF2-40B4-BE49-F238E27FC236}">
                <a16:creationId xmlns:a16="http://schemas.microsoft.com/office/drawing/2014/main" id="{2E701F3F-45DF-7316-68D0-09A286F652F5}"/>
              </a:ext>
            </a:extLst>
          </p:cNvPr>
          <p:cNvSpPr txBox="1"/>
          <p:nvPr/>
        </p:nvSpPr>
        <p:spPr>
          <a:xfrm>
            <a:off x="7048367" y="2151965"/>
            <a:ext cx="4445040" cy="738664"/>
          </a:xfrm>
          <a:prstGeom prst="rect">
            <a:avLst/>
          </a:prstGeom>
          <a:noFill/>
        </p:spPr>
        <p:txBody>
          <a:bodyPr wrap="square">
            <a:spAutoFit/>
          </a:bodyPr>
          <a:lstStyle/>
          <a:p>
            <a:r>
              <a:rPr lang="en-US" sz="1400" dirty="0"/>
              <a:t>End-to-end care starting with diagnosis and covering treatment, supportive care, and research for full patient support.</a:t>
            </a:r>
          </a:p>
        </p:txBody>
      </p:sp>
      <p:sp>
        <p:nvSpPr>
          <p:cNvPr id="37" name="TextBox 36">
            <a:extLst>
              <a:ext uri="{FF2B5EF4-FFF2-40B4-BE49-F238E27FC236}">
                <a16:creationId xmlns:a16="http://schemas.microsoft.com/office/drawing/2014/main" id="{789EE9C0-1E91-E291-D3B1-B8030A79AEF0}"/>
              </a:ext>
            </a:extLst>
          </p:cNvPr>
          <p:cNvSpPr txBox="1"/>
          <p:nvPr/>
        </p:nvSpPr>
        <p:spPr>
          <a:xfrm>
            <a:off x="7048365" y="1866038"/>
            <a:ext cx="4374695" cy="369332"/>
          </a:xfrm>
          <a:prstGeom prst="rect">
            <a:avLst/>
          </a:prstGeom>
          <a:noFill/>
        </p:spPr>
        <p:txBody>
          <a:bodyPr wrap="square">
            <a:spAutoFit/>
          </a:bodyPr>
          <a:lstStyle/>
          <a:p>
            <a:r>
              <a:rPr kumimoji="0" lang="en-US" altLang="en-US" b="1" i="1" u="none" strike="noStrike" cap="none" normalizeH="0" baseline="0" dirty="0">
                <a:ln>
                  <a:noFill/>
                </a:ln>
                <a:solidFill>
                  <a:schemeClr val="tx1"/>
                </a:solidFill>
                <a:effectLst/>
              </a:rPr>
              <a:t>End-to-End Management</a:t>
            </a:r>
            <a:endParaRPr lang="en-US" b="1" i="1" dirty="0">
              <a:solidFill>
                <a:srgbClr val="30478A"/>
              </a:solidFill>
            </a:endParaRPr>
          </a:p>
        </p:txBody>
      </p:sp>
      <p:sp>
        <p:nvSpPr>
          <p:cNvPr id="38" name="TextBox 37">
            <a:extLst>
              <a:ext uri="{FF2B5EF4-FFF2-40B4-BE49-F238E27FC236}">
                <a16:creationId xmlns:a16="http://schemas.microsoft.com/office/drawing/2014/main" id="{19ACD039-BB0F-90D0-A405-3E1F85D0526C}"/>
              </a:ext>
            </a:extLst>
          </p:cNvPr>
          <p:cNvSpPr txBox="1"/>
          <p:nvPr/>
        </p:nvSpPr>
        <p:spPr>
          <a:xfrm>
            <a:off x="7342484" y="2872705"/>
            <a:ext cx="4906666" cy="369332"/>
          </a:xfrm>
          <a:prstGeom prst="rect">
            <a:avLst/>
          </a:prstGeom>
          <a:noFill/>
        </p:spPr>
        <p:txBody>
          <a:bodyPr wrap="square">
            <a:spAutoFit/>
          </a:bodyPr>
          <a:lstStyle/>
          <a:p>
            <a:r>
              <a:rPr lang="en-US" b="1" dirty="0"/>
              <a:t>Early and Advanced Cancers</a:t>
            </a:r>
            <a:endParaRPr lang="en-US" b="1" i="1" dirty="0">
              <a:solidFill>
                <a:srgbClr val="30478A"/>
              </a:solidFill>
            </a:endParaRPr>
          </a:p>
        </p:txBody>
      </p:sp>
      <p:sp>
        <p:nvSpPr>
          <p:cNvPr id="39" name="TextBox 38">
            <a:extLst>
              <a:ext uri="{FF2B5EF4-FFF2-40B4-BE49-F238E27FC236}">
                <a16:creationId xmlns:a16="http://schemas.microsoft.com/office/drawing/2014/main" id="{9CC3FF69-87D6-5629-AAD2-8DCBD855F145}"/>
              </a:ext>
            </a:extLst>
          </p:cNvPr>
          <p:cNvSpPr txBox="1"/>
          <p:nvPr/>
        </p:nvSpPr>
        <p:spPr>
          <a:xfrm>
            <a:off x="7065287" y="4150839"/>
            <a:ext cx="4020178" cy="369332"/>
          </a:xfrm>
          <a:prstGeom prst="rect">
            <a:avLst/>
          </a:prstGeom>
          <a:noFill/>
        </p:spPr>
        <p:txBody>
          <a:bodyPr wrap="square">
            <a:spAutoFit/>
          </a:bodyPr>
          <a:lstStyle/>
          <a:p>
            <a:r>
              <a:rPr lang="en-US" b="1" i="1" dirty="0"/>
              <a:t>Data Integration</a:t>
            </a:r>
          </a:p>
        </p:txBody>
      </p:sp>
      <p:sp>
        <p:nvSpPr>
          <p:cNvPr id="40" name="TextBox 39">
            <a:extLst>
              <a:ext uri="{FF2B5EF4-FFF2-40B4-BE49-F238E27FC236}">
                <a16:creationId xmlns:a16="http://schemas.microsoft.com/office/drawing/2014/main" id="{38566EAC-0077-4E52-6C4D-EB39DC86FC54}"/>
              </a:ext>
            </a:extLst>
          </p:cNvPr>
          <p:cNvSpPr txBox="1"/>
          <p:nvPr/>
        </p:nvSpPr>
        <p:spPr>
          <a:xfrm>
            <a:off x="6259918" y="5527720"/>
            <a:ext cx="4825547" cy="738664"/>
          </a:xfrm>
          <a:prstGeom prst="rect">
            <a:avLst/>
          </a:prstGeom>
          <a:noFill/>
        </p:spPr>
        <p:txBody>
          <a:bodyPr wrap="square">
            <a:spAutoFit/>
          </a:bodyPr>
          <a:lstStyle/>
          <a:p>
            <a:r>
              <a:rPr lang="en-US" sz="1400" dirty="0"/>
              <a:t>Enabling access through support from pharmaceutical companies, clinical trial opportunities, and care by a Nurse Navigator.</a:t>
            </a:r>
          </a:p>
        </p:txBody>
      </p:sp>
      <p:sp>
        <p:nvSpPr>
          <p:cNvPr id="41" name="TextBox 40">
            <a:extLst>
              <a:ext uri="{FF2B5EF4-FFF2-40B4-BE49-F238E27FC236}">
                <a16:creationId xmlns:a16="http://schemas.microsoft.com/office/drawing/2014/main" id="{A65CAFDF-6302-88F9-3F4A-0F6FA7518E76}"/>
              </a:ext>
            </a:extLst>
          </p:cNvPr>
          <p:cNvSpPr txBox="1"/>
          <p:nvPr/>
        </p:nvSpPr>
        <p:spPr>
          <a:xfrm>
            <a:off x="6259916" y="5251771"/>
            <a:ext cx="4581348" cy="369332"/>
          </a:xfrm>
          <a:prstGeom prst="rect">
            <a:avLst/>
          </a:prstGeom>
          <a:noFill/>
        </p:spPr>
        <p:txBody>
          <a:bodyPr wrap="square">
            <a:spAutoFit/>
          </a:bodyPr>
          <a:lstStyle/>
          <a:p>
            <a:r>
              <a:rPr kumimoji="0" lang="en-US" altLang="en-US" b="1" i="0" u="none" strike="noStrike" cap="none" normalizeH="0" baseline="0" dirty="0">
                <a:ln>
                  <a:noFill/>
                </a:ln>
                <a:solidFill>
                  <a:schemeClr val="tx1"/>
                </a:solidFill>
                <a:effectLst/>
              </a:rPr>
              <a:t>Access and Support</a:t>
            </a:r>
            <a:endParaRPr lang="en-US" b="1" i="1" dirty="0">
              <a:solidFill>
                <a:srgbClr val="30478A"/>
              </a:solidFill>
            </a:endParaRPr>
          </a:p>
        </p:txBody>
      </p:sp>
      <p:sp>
        <p:nvSpPr>
          <p:cNvPr id="42" name="TextBox 41">
            <a:extLst>
              <a:ext uri="{FF2B5EF4-FFF2-40B4-BE49-F238E27FC236}">
                <a16:creationId xmlns:a16="http://schemas.microsoft.com/office/drawing/2014/main" id="{8F88BC1D-8F53-B41F-8152-1914A57FC45A}"/>
              </a:ext>
            </a:extLst>
          </p:cNvPr>
          <p:cNvSpPr txBox="1"/>
          <p:nvPr/>
        </p:nvSpPr>
        <p:spPr>
          <a:xfrm>
            <a:off x="7342483" y="3148654"/>
            <a:ext cx="4445039" cy="738664"/>
          </a:xfrm>
          <a:prstGeom prst="rect">
            <a:avLst/>
          </a:prstGeom>
          <a:noFill/>
        </p:spPr>
        <p:txBody>
          <a:bodyPr wrap="square">
            <a:spAutoFit/>
          </a:bodyPr>
          <a:lstStyle/>
          <a:p>
            <a:r>
              <a:rPr lang="en-US" sz="1400" dirty="0"/>
              <a:t>Exploring early and advanced rare cancers for broader coverage, whereas most programs focus on advanced-stage disease only.</a:t>
            </a:r>
          </a:p>
        </p:txBody>
      </p:sp>
      <p:sp>
        <p:nvSpPr>
          <p:cNvPr id="43" name="TextBox 42">
            <a:extLst>
              <a:ext uri="{FF2B5EF4-FFF2-40B4-BE49-F238E27FC236}">
                <a16:creationId xmlns:a16="http://schemas.microsoft.com/office/drawing/2014/main" id="{ED537912-D1D6-E79A-B2F1-7A29B0BC6903}"/>
              </a:ext>
            </a:extLst>
          </p:cNvPr>
          <p:cNvSpPr txBox="1"/>
          <p:nvPr/>
        </p:nvSpPr>
        <p:spPr>
          <a:xfrm>
            <a:off x="7065287" y="4426788"/>
            <a:ext cx="4249797" cy="738664"/>
          </a:xfrm>
          <a:prstGeom prst="rect">
            <a:avLst/>
          </a:prstGeom>
          <a:noFill/>
        </p:spPr>
        <p:txBody>
          <a:bodyPr wrap="square">
            <a:spAutoFit/>
          </a:bodyPr>
          <a:lstStyle/>
          <a:p>
            <a:r>
              <a:rPr lang="en-US" sz="1400" dirty="0"/>
              <a:t>A wealth of data will collect and integrate clinical, molecular, and radiologic data for informed decisions</a:t>
            </a:r>
            <a:r>
              <a:rPr lang="en-US" sz="1200" dirty="0"/>
              <a:t>.</a:t>
            </a:r>
          </a:p>
        </p:txBody>
      </p:sp>
      <p:sp>
        <p:nvSpPr>
          <p:cNvPr id="44" name="Freeform 19">
            <a:extLst>
              <a:ext uri="{FF2B5EF4-FFF2-40B4-BE49-F238E27FC236}">
                <a16:creationId xmlns:a16="http://schemas.microsoft.com/office/drawing/2014/main" id="{C389B686-248D-986A-AECE-D650A0E6D8C1}"/>
              </a:ext>
            </a:extLst>
          </p:cNvPr>
          <p:cNvSpPr/>
          <p:nvPr/>
        </p:nvSpPr>
        <p:spPr>
          <a:xfrm flipH="1">
            <a:off x="-5793" y="-2518"/>
            <a:ext cx="4142096" cy="6857999"/>
          </a:xfrm>
          <a:prstGeom prst="rect">
            <a:avLst/>
          </a:prstGeom>
          <a:solidFill>
            <a:srgbClr val="0020C2"/>
          </a:solidFill>
          <a:ln>
            <a:noFill/>
          </a:ln>
          <a:effectLst>
            <a:outerShdw blurRad="469900" dist="50800" dir="5400000" algn="ctr" rotWithShape="0">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900" dirty="0"/>
          </a:p>
        </p:txBody>
      </p:sp>
      <p:sp>
        <p:nvSpPr>
          <p:cNvPr id="147" name="TextBox 146">
            <a:extLst>
              <a:ext uri="{FF2B5EF4-FFF2-40B4-BE49-F238E27FC236}">
                <a16:creationId xmlns:a16="http://schemas.microsoft.com/office/drawing/2014/main" id="{346C6D3B-DB78-77F2-BD01-3D55F35E61B5}"/>
              </a:ext>
            </a:extLst>
          </p:cNvPr>
          <p:cNvSpPr txBox="1"/>
          <p:nvPr/>
        </p:nvSpPr>
        <p:spPr>
          <a:xfrm>
            <a:off x="528259" y="2918650"/>
            <a:ext cx="3073993" cy="1477328"/>
          </a:xfrm>
          <a:prstGeom prst="rect">
            <a:avLst/>
          </a:prstGeom>
          <a:noFill/>
        </p:spPr>
        <p:txBody>
          <a:bodyPr wrap="square">
            <a:spAutoFit/>
          </a:bodyPr>
          <a:lstStyle/>
          <a:p>
            <a:pPr algn="ctr"/>
            <a:r>
              <a:rPr lang="en-US" sz="3000" b="1" kern="100" dirty="0">
                <a:solidFill>
                  <a:schemeClr val="bg1"/>
                </a:solidFill>
                <a:effectLst/>
                <a:ea typeface="Calibri" panose="020F0502020204030204" pitchFamily="34" charset="0"/>
                <a:cs typeface="Arial" panose="020B0604020202020204" pitchFamily="34" charset="0"/>
              </a:rPr>
              <a:t>What makes UNICORN Unique</a:t>
            </a:r>
            <a:endParaRPr lang="en-US" sz="3000" dirty="0">
              <a:solidFill>
                <a:schemeClr val="bg1"/>
              </a:solidFill>
            </a:endParaRPr>
          </a:p>
        </p:txBody>
      </p:sp>
      <p:pic>
        <p:nvPicPr>
          <p:cNvPr id="4" name="Google Shape;139;p15">
            <a:extLst>
              <a:ext uri="{FF2B5EF4-FFF2-40B4-BE49-F238E27FC236}">
                <a16:creationId xmlns:a16="http://schemas.microsoft.com/office/drawing/2014/main" id="{7998E43C-06B5-5D6E-43BD-24C57DF39CD9}"/>
              </a:ext>
            </a:extLst>
          </p:cNvPr>
          <p:cNvPicPr preferRelativeResize="0"/>
          <p:nvPr/>
        </p:nvPicPr>
        <p:blipFill rotWithShape="1">
          <a:blip r:embed="rId3">
            <a:alphaModFix amt="75000"/>
            <a:biLevel thresh="50000"/>
          </a:blip>
          <a:srcRect l="20886" t="8231"/>
          <a:stretch/>
        </p:blipFill>
        <p:spPr>
          <a:xfrm flipH="1">
            <a:off x="8061376" y="0"/>
            <a:ext cx="4130624" cy="2966716"/>
          </a:xfrm>
          <a:prstGeom prst="rect">
            <a:avLst/>
          </a:prstGeom>
          <a:noFill/>
          <a:ln>
            <a:noFill/>
          </a:ln>
        </p:spPr>
      </p:pic>
      <p:pic>
        <p:nvPicPr>
          <p:cNvPr id="8" name="Google Shape;139;p15">
            <a:extLst>
              <a:ext uri="{FF2B5EF4-FFF2-40B4-BE49-F238E27FC236}">
                <a16:creationId xmlns:a16="http://schemas.microsoft.com/office/drawing/2014/main" id="{A6A7BE5E-4053-24AF-A643-D7BA904E07F4}"/>
              </a:ext>
            </a:extLst>
          </p:cNvPr>
          <p:cNvPicPr preferRelativeResize="0"/>
          <p:nvPr/>
        </p:nvPicPr>
        <p:blipFill rotWithShape="1">
          <a:blip r:embed="rId3">
            <a:alphaModFix amt="75000"/>
            <a:biLevel thresh="50000"/>
          </a:blip>
          <a:srcRect l="20886" t="8231"/>
          <a:stretch/>
        </p:blipFill>
        <p:spPr>
          <a:xfrm rot="10800000" flipH="1">
            <a:off x="0" y="3891283"/>
            <a:ext cx="4130624" cy="2966716"/>
          </a:xfrm>
          <a:prstGeom prst="rect">
            <a:avLst/>
          </a:prstGeom>
          <a:noFill/>
          <a:ln>
            <a:noFill/>
          </a:ln>
        </p:spPr>
      </p:pic>
      <p:pic>
        <p:nvPicPr>
          <p:cNvPr id="149" name="Google Shape;139;p15">
            <a:extLst>
              <a:ext uri="{FF2B5EF4-FFF2-40B4-BE49-F238E27FC236}">
                <a16:creationId xmlns:a16="http://schemas.microsoft.com/office/drawing/2014/main" id="{46F819F8-29DB-0DA2-0C75-13A63E2A8468}"/>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sp>
        <p:nvSpPr>
          <p:cNvPr id="154" name="Oval 153">
            <a:extLst>
              <a:ext uri="{FF2B5EF4-FFF2-40B4-BE49-F238E27FC236}">
                <a16:creationId xmlns:a16="http://schemas.microsoft.com/office/drawing/2014/main" id="{D2525240-4A75-2A9B-899C-5737FD572089}"/>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E250C2A7-DF4F-2E85-2830-280B34DA8297}"/>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444110C4-1E01-237F-6E04-E041C2B760A3}"/>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B6523317-5B1A-8878-CD09-04935403BB0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AE49BF93-5885-072A-F2BB-D9304490651F}"/>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05859A46-5899-1B29-65C9-3D27D16DC024}"/>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89DDB21E-D89D-9E4C-D308-921C658B353E}"/>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4EE10AFB-059A-AA62-3E66-D522C4B66C03}"/>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Oval 161">
            <a:extLst>
              <a:ext uri="{FF2B5EF4-FFF2-40B4-BE49-F238E27FC236}">
                <a16:creationId xmlns:a16="http://schemas.microsoft.com/office/drawing/2014/main" id="{5D8C78BC-79E1-DBA0-3F36-590BB164E7FB}"/>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3" name="Oval 162">
            <a:extLst>
              <a:ext uri="{FF2B5EF4-FFF2-40B4-BE49-F238E27FC236}">
                <a16:creationId xmlns:a16="http://schemas.microsoft.com/office/drawing/2014/main" id="{39766B7A-F329-CE7D-1799-8859F97E6B4C}"/>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4" name="Oval 163">
            <a:extLst>
              <a:ext uri="{FF2B5EF4-FFF2-40B4-BE49-F238E27FC236}">
                <a16:creationId xmlns:a16="http://schemas.microsoft.com/office/drawing/2014/main" id="{DD4A96D5-8746-D859-A564-48DEE459D3EF}"/>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1BFE7DC5-4AEA-2A26-D9D3-4D30FDE8E4A4}"/>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404C79ED-1B2A-AD33-C016-05B28D9C28A8}"/>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7" name="Oval 166">
            <a:extLst>
              <a:ext uri="{FF2B5EF4-FFF2-40B4-BE49-F238E27FC236}">
                <a16:creationId xmlns:a16="http://schemas.microsoft.com/office/drawing/2014/main" id="{B84C1C31-D9E2-E3EE-6C0E-42C0E7261F8D}"/>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8" name="Oval 167">
            <a:extLst>
              <a:ext uri="{FF2B5EF4-FFF2-40B4-BE49-F238E27FC236}">
                <a16:creationId xmlns:a16="http://schemas.microsoft.com/office/drawing/2014/main" id="{E51D72B8-D52D-E3A3-A3D4-C158324EE1DA}"/>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9" name="Oval 168">
            <a:extLst>
              <a:ext uri="{FF2B5EF4-FFF2-40B4-BE49-F238E27FC236}">
                <a16:creationId xmlns:a16="http://schemas.microsoft.com/office/drawing/2014/main" id="{B26E5799-63FB-CA24-9953-FC68780288D6}"/>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7B048F1A-038D-03B6-7378-74995BB3BA97}"/>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05A5CCDF-1959-6414-419B-EB22468568C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Oval 171">
            <a:extLst>
              <a:ext uri="{FF2B5EF4-FFF2-40B4-BE49-F238E27FC236}">
                <a16:creationId xmlns:a16="http://schemas.microsoft.com/office/drawing/2014/main" id="{65699FA5-80D7-BEDD-4589-123BF75C8376}"/>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3" name="Oval 172">
            <a:extLst>
              <a:ext uri="{FF2B5EF4-FFF2-40B4-BE49-F238E27FC236}">
                <a16:creationId xmlns:a16="http://schemas.microsoft.com/office/drawing/2014/main" id="{92382087-5276-392F-D372-408BE925252B}"/>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9B8863EC-6063-FBF5-3D9A-0E97F8504CC4}"/>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5B579626-889F-5A86-DC95-0F91385A7040}"/>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1C078263-4999-226D-9FF9-62DAED5EA797}"/>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20AFE44A-7BB4-54A7-81DF-82B695A821B4}"/>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F54E0876-1394-CDF4-510F-49C4C86CEFDE}"/>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AF2E6171-6AED-763B-3AE2-E1E11E57773E}"/>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E986DF6B-99E5-531D-543A-C0E14B410517}"/>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48A0ADD1-850E-7D42-4805-852BC8EAD347}"/>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Oval 181">
            <a:extLst>
              <a:ext uri="{FF2B5EF4-FFF2-40B4-BE49-F238E27FC236}">
                <a16:creationId xmlns:a16="http://schemas.microsoft.com/office/drawing/2014/main" id="{B04BFA91-7DE6-6D9B-ABFA-7F63E60E04D2}"/>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Oval 182">
            <a:extLst>
              <a:ext uri="{FF2B5EF4-FFF2-40B4-BE49-F238E27FC236}">
                <a16:creationId xmlns:a16="http://schemas.microsoft.com/office/drawing/2014/main" id="{2C9699B5-D3D8-BEB9-8A63-EABDF4664114}"/>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4" name="Oval 183">
            <a:extLst>
              <a:ext uri="{FF2B5EF4-FFF2-40B4-BE49-F238E27FC236}">
                <a16:creationId xmlns:a16="http://schemas.microsoft.com/office/drawing/2014/main" id="{C29C64A5-30B6-7BEA-6E2C-1A10F1E8D96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5" name="Oval 184">
            <a:extLst>
              <a:ext uri="{FF2B5EF4-FFF2-40B4-BE49-F238E27FC236}">
                <a16:creationId xmlns:a16="http://schemas.microsoft.com/office/drawing/2014/main" id="{C0BB557F-381A-0E04-EF8C-3590BBE60BA6}"/>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6" name="Oval 185">
            <a:extLst>
              <a:ext uri="{FF2B5EF4-FFF2-40B4-BE49-F238E27FC236}">
                <a16:creationId xmlns:a16="http://schemas.microsoft.com/office/drawing/2014/main" id="{322920CB-B740-6B62-4FEA-348354DE94EA}"/>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7" name="Oval 186">
            <a:extLst>
              <a:ext uri="{FF2B5EF4-FFF2-40B4-BE49-F238E27FC236}">
                <a16:creationId xmlns:a16="http://schemas.microsoft.com/office/drawing/2014/main" id="{A5DFC972-AF1B-033A-4DFC-50D43AAAEB98}"/>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8" name="Oval 187">
            <a:extLst>
              <a:ext uri="{FF2B5EF4-FFF2-40B4-BE49-F238E27FC236}">
                <a16:creationId xmlns:a16="http://schemas.microsoft.com/office/drawing/2014/main" id="{DEF5EAC7-A1F4-7F73-8868-2FA5F7AA34B5}"/>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9" name="Oval 188">
            <a:extLst>
              <a:ext uri="{FF2B5EF4-FFF2-40B4-BE49-F238E27FC236}">
                <a16:creationId xmlns:a16="http://schemas.microsoft.com/office/drawing/2014/main" id="{A659DB9A-02E1-1BFA-86B4-69C67E8E95F3}"/>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0" name="Oval 189">
            <a:extLst>
              <a:ext uri="{FF2B5EF4-FFF2-40B4-BE49-F238E27FC236}">
                <a16:creationId xmlns:a16="http://schemas.microsoft.com/office/drawing/2014/main" id="{5A2E342E-7CF3-0961-ED0D-945EDB2667E8}"/>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1" name="Oval 190">
            <a:extLst>
              <a:ext uri="{FF2B5EF4-FFF2-40B4-BE49-F238E27FC236}">
                <a16:creationId xmlns:a16="http://schemas.microsoft.com/office/drawing/2014/main" id="{0177B601-5484-652E-9877-D15B962BD795}"/>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Oval 191">
            <a:extLst>
              <a:ext uri="{FF2B5EF4-FFF2-40B4-BE49-F238E27FC236}">
                <a16:creationId xmlns:a16="http://schemas.microsoft.com/office/drawing/2014/main" id="{4F02B448-18A5-B784-55DA-52C6C9E6A7B3}"/>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3" name="Oval 192">
            <a:extLst>
              <a:ext uri="{FF2B5EF4-FFF2-40B4-BE49-F238E27FC236}">
                <a16:creationId xmlns:a16="http://schemas.microsoft.com/office/drawing/2014/main" id="{123F24AC-F000-AB0A-ADD6-C65C5AEA9BE0}"/>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4" name="Oval 193">
            <a:extLst>
              <a:ext uri="{FF2B5EF4-FFF2-40B4-BE49-F238E27FC236}">
                <a16:creationId xmlns:a16="http://schemas.microsoft.com/office/drawing/2014/main" id="{171C3A8E-1C02-61A1-14B6-92A14A299B31}"/>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5" name="Oval 194">
            <a:extLst>
              <a:ext uri="{FF2B5EF4-FFF2-40B4-BE49-F238E27FC236}">
                <a16:creationId xmlns:a16="http://schemas.microsoft.com/office/drawing/2014/main" id="{0FB99BD7-BB93-9600-2AD8-4E9F053B2444}"/>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6" name="Oval 195">
            <a:extLst>
              <a:ext uri="{FF2B5EF4-FFF2-40B4-BE49-F238E27FC236}">
                <a16:creationId xmlns:a16="http://schemas.microsoft.com/office/drawing/2014/main" id="{47BEBBC8-35E0-F1F2-4B89-C62D475A7D17}"/>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7" name="Oval 196">
            <a:extLst>
              <a:ext uri="{FF2B5EF4-FFF2-40B4-BE49-F238E27FC236}">
                <a16:creationId xmlns:a16="http://schemas.microsoft.com/office/drawing/2014/main" id="{60257F59-3289-17F9-061B-FD5BE37F7998}"/>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8" name="Oval 197">
            <a:extLst>
              <a:ext uri="{FF2B5EF4-FFF2-40B4-BE49-F238E27FC236}">
                <a16:creationId xmlns:a16="http://schemas.microsoft.com/office/drawing/2014/main" id="{1BE3EFCB-4D9D-1247-B982-A83D0884A860}"/>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9" name="Oval 198">
            <a:extLst>
              <a:ext uri="{FF2B5EF4-FFF2-40B4-BE49-F238E27FC236}">
                <a16:creationId xmlns:a16="http://schemas.microsoft.com/office/drawing/2014/main" id="{645ADE1C-A96C-3008-747E-F82B2FA0515F}"/>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0" name="Oval 199">
            <a:extLst>
              <a:ext uri="{FF2B5EF4-FFF2-40B4-BE49-F238E27FC236}">
                <a16:creationId xmlns:a16="http://schemas.microsoft.com/office/drawing/2014/main" id="{2CCDF9B8-B596-B307-9F43-A450A3A6FC6D}"/>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1" name="Oval 200">
            <a:extLst>
              <a:ext uri="{FF2B5EF4-FFF2-40B4-BE49-F238E27FC236}">
                <a16:creationId xmlns:a16="http://schemas.microsoft.com/office/drawing/2014/main" id="{C5542396-E34D-1033-94B8-FFE843517CAA}"/>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2" name="Arrow: Chevron 201">
            <a:extLst>
              <a:ext uri="{FF2B5EF4-FFF2-40B4-BE49-F238E27FC236}">
                <a16:creationId xmlns:a16="http://schemas.microsoft.com/office/drawing/2014/main" id="{C25958A8-F537-C6E1-CC79-ACC825276280}"/>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3" name="Arrow: Chevron 202">
            <a:extLst>
              <a:ext uri="{FF2B5EF4-FFF2-40B4-BE49-F238E27FC236}">
                <a16:creationId xmlns:a16="http://schemas.microsoft.com/office/drawing/2014/main" id="{DBC0B6F1-8E26-1797-87A5-B3CC46D4ADB0}"/>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4" name="Arrow: Chevron 203">
            <a:extLst>
              <a:ext uri="{FF2B5EF4-FFF2-40B4-BE49-F238E27FC236}">
                <a16:creationId xmlns:a16="http://schemas.microsoft.com/office/drawing/2014/main" id="{30505545-E0AC-394F-3A52-11D4AB087E11}"/>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5" name="Oval 204">
            <a:extLst>
              <a:ext uri="{FF2B5EF4-FFF2-40B4-BE49-F238E27FC236}">
                <a16:creationId xmlns:a16="http://schemas.microsoft.com/office/drawing/2014/main" id="{98FA799C-ED3F-1EB4-08B3-14D6359F9684}"/>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24660411-033F-1206-D166-E3CC7FAF0CE8}"/>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4BB90E63-793F-21B6-4AE5-28328E5CE0FF}"/>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D2ECDED6-60E5-ECE4-0897-97FDAC5E448C}"/>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64F2BBCC-5262-4CFC-242E-657DDC5945C7}"/>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4743C6E4-4994-8984-21AE-ADE18EB5917E}"/>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755EC4C7-5ABB-7BD2-F83A-558D5C9834D3}"/>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E085A213-C986-621A-EC5D-EC3988E9C189}"/>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09E0554E-41F3-81A8-7320-39163CD9E70A}"/>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4AA09A00-6B83-6F98-A362-73DDDC87A372}"/>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894827D4-2615-E4A5-4F16-5A59176F2419}"/>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3A07B645-3F5B-5351-3909-06FEC434FC8E}"/>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C1EDB937-ED4F-A1BE-4D4E-9F77847B34FE}"/>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69E511EE-B9BA-43E0-138E-06D90D517F3B}"/>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1E837B11-BFDD-E6D8-910A-65BAA730CAA9}"/>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C3687D4E-D798-5755-04F6-166A9623F09D}"/>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644434B1-5117-9F04-B77B-A0855E31C4B3}"/>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EE5C9495-DCFF-DD1B-951A-624D2B030750}"/>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9A1CEBC0-7129-CC64-6843-4FA60C164C5E}"/>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279EA682-E299-A476-E20C-E1D783499F11}"/>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1A860E18-0F1D-0EC1-BF13-F754705C7808}"/>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8E5D62DC-5685-3CE2-F7AC-1B3AF68682E9}"/>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26C85BB7-D21C-28B6-57CF-B6F38E154E9C}"/>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1F861015-9C93-1A68-1ACB-83CFA6735009}"/>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1D1D5DAF-451C-81F6-611D-9BE6D2B848CE}"/>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143004B5-BF67-080B-EA09-B3E6F2C59C22}"/>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B7207FA7-30E1-BC22-9B3A-A06979F31442}"/>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5A6A90B0-41F2-C2AD-F084-070C2B401FF8}"/>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E9A92648-8CEC-CC48-9411-2E708E1E9F83}"/>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90877B20-238E-4B02-FDE3-9C1EE1243E3E}"/>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F30DA0CC-8C1D-7802-5205-F127A70FDB59}"/>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E26EC941-8426-30E8-3653-C1E308D02FE9}"/>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BE33117D-439C-06D8-D84A-364A3EA65F15}"/>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8" name="Oval 237">
            <a:extLst>
              <a:ext uri="{FF2B5EF4-FFF2-40B4-BE49-F238E27FC236}">
                <a16:creationId xmlns:a16="http://schemas.microsoft.com/office/drawing/2014/main" id="{E67C0A42-F5BD-9022-EBC6-D1322033316B}"/>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9" name="Oval 238">
            <a:extLst>
              <a:ext uri="{FF2B5EF4-FFF2-40B4-BE49-F238E27FC236}">
                <a16:creationId xmlns:a16="http://schemas.microsoft.com/office/drawing/2014/main" id="{13E9C5CA-3346-591F-7113-400F4F30F564}"/>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0" name="Oval 239">
            <a:extLst>
              <a:ext uri="{FF2B5EF4-FFF2-40B4-BE49-F238E27FC236}">
                <a16:creationId xmlns:a16="http://schemas.microsoft.com/office/drawing/2014/main" id="{593ABB34-A7D0-AB34-F19C-2F0DD473DE83}"/>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1" name="Oval 240">
            <a:extLst>
              <a:ext uri="{FF2B5EF4-FFF2-40B4-BE49-F238E27FC236}">
                <a16:creationId xmlns:a16="http://schemas.microsoft.com/office/drawing/2014/main" id="{DEF1D703-C13C-1FE6-E430-C6E5DB1CFDF5}"/>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2" name="Oval 241">
            <a:extLst>
              <a:ext uri="{FF2B5EF4-FFF2-40B4-BE49-F238E27FC236}">
                <a16:creationId xmlns:a16="http://schemas.microsoft.com/office/drawing/2014/main" id="{AC720127-9245-156D-0E80-74599D6CF1BE}"/>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1351FCAD-FD5E-E1F2-B3B6-43B8158452E0}"/>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4C7D23BA-3C33-0D71-7191-BCD4F9987371}"/>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5" name="Oval 244">
            <a:extLst>
              <a:ext uri="{FF2B5EF4-FFF2-40B4-BE49-F238E27FC236}">
                <a16:creationId xmlns:a16="http://schemas.microsoft.com/office/drawing/2014/main" id="{BFC58DDA-2378-ECC9-29F5-125DE2EB29AF}"/>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6" name="Oval 245">
            <a:extLst>
              <a:ext uri="{FF2B5EF4-FFF2-40B4-BE49-F238E27FC236}">
                <a16:creationId xmlns:a16="http://schemas.microsoft.com/office/drawing/2014/main" id="{531D756C-B6F0-78A1-2A87-A78F1A809A66}"/>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7" name="Oval 246">
            <a:extLst>
              <a:ext uri="{FF2B5EF4-FFF2-40B4-BE49-F238E27FC236}">
                <a16:creationId xmlns:a16="http://schemas.microsoft.com/office/drawing/2014/main" id="{467CF822-8DAA-1BA9-D8B0-9D0E04A6BEB5}"/>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8" name="Oval 247">
            <a:extLst>
              <a:ext uri="{FF2B5EF4-FFF2-40B4-BE49-F238E27FC236}">
                <a16:creationId xmlns:a16="http://schemas.microsoft.com/office/drawing/2014/main" id="{C407C44E-2F69-7005-2699-8540600EE7C0}"/>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9" name="Oval 248">
            <a:extLst>
              <a:ext uri="{FF2B5EF4-FFF2-40B4-BE49-F238E27FC236}">
                <a16:creationId xmlns:a16="http://schemas.microsoft.com/office/drawing/2014/main" id="{A64BE670-BFAB-FF32-4FFF-77407678CCE5}"/>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0" name="Oval 249">
            <a:extLst>
              <a:ext uri="{FF2B5EF4-FFF2-40B4-BE49-F238E27FC236}">
                <a16:creationId xmlns:a16="http://schemas.microsoft.com/office/drawing/2014/main" id="{2286A3ED-46B8-EA89-525C-F05C1DC8099F}"/>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1" name="Oval 250">
            <a:extLst>
              <a:ext uri="{FF2B5EF4-FFF2-40B4-BE49-F238E27FC236}">
                <a16:creationId xmlns:a16="http://schemas.microsoft.com/office/drawing/2014/main" id="{04FCEF9D-65A0-F62C-2F23-027DC2568668}"/>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2" name="Oval 251">
            <a:extLst>
              <a:ext uri="{FF2B5EF4-FFF2-40B4-BE49-F238E27FC236}">
                <a16:creationId xmlns:a16="http://schemas.microsoft.com/office/drawing/2014/main" id="{75CA4813-562C-C37E-4749-80035CF3F406}"/>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3" name="Rectangle 252">
            <a:extLst>
              <a:ext uri="{FF2B5EF4-FFF2-40B4-BE49-F238E27FC236}">
                <a16:creationId xmlns:a16="http://schemas.microsoft.com/office/drawing/2014/main" id="{FB26D6EE-F46C-73D1-2DFB-C1F3FA63ADF0}"/>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4" name="Rectangle 253">
            <a:extLst>
              <a:ext uri="{FF2B5EF4-FFF2-40B4-BE49-F238E27FC236}">
                <a16:creationId xmlns:a16="http://schemas.microsoft.com/office/drawing/2014/main" id="{EA90AFFD-1D4F-CA72-5A92-CD1DF949F533}"/>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5" name="Rectangle 254">
            <a:extLst>
              <a:ext uri="{FF2B5EF4-FFF2-40B4-BE49-F238E27FC236}">
                <a16:creationId xmlns:a16="http://schemas.microsoft.com/office/drawing/2014/main" id="{1ABA6F9A-D5D0-944A-240B-4322AC074EC1}"/>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3479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7">
                                            <p:txEl>
                                              <p:pRg st="0" end="0"/>
                                            </p:txEl>
                                          </p:spTgt>
                                        </p:tgtEl>
                                        <p:attrNameLst>
                                          <p:attrName>style.visibility</p:attrName>
                                        </p:attrNameLst>
                                      </p:cBhvr>
                                      <p:to>
                                        <p:strVal val="visible"/>
                                      </p:to>
                                    </p:set>
                                    <p:animEffect transition="in" filter="wipe(down)">
                                      <p:cBhvr>
                                        <p:cTn id="7" dur="500"/>
                                        <p:tgtEl>
                                          <p:spTgt spid="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ppt_x"/>
                                          </p:val>
                                        </p:tav>
                                        <p:tav tm="100000">
                                          <p:val>
                                            <p:strVal val="#ppt_x"/>
                                          </p:val>
                                        </p:tav>
                                      </p:tavLst>
                                    </p:anim>
                                    <p:anim calcmode="lin" valueType="num">
                                      <p:cBhvr additive="base">
                                        <p:cTn id="27"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46"/>
                                        </p:tgtEl>
                                        <p:attrNameLst>
                                          <p:attrName>style.visibility</p:attrName>
                                        </p:attrNameLst>
                                      </p:cBhvr>
                                      <p:to>
                                        <p:strVal val="visible"/>
                                      </p:to>
                                    </p:set>
                                    <p:anim calcmode="lin" valueType="num">
                                      <p:cBhvr additive="base">
                                        <p:cTn id="40" dur="500" fill="hold"/>
                                        <p:tgtEl>
                                          <p:spTgt spid="46"/>
                                        </p:tgtEl>
                                        <p:attrNameLst>
                                          <p:attrName>ppt_x</p:attrName>
                                        </p:attrNameLst>
                                      </p:cBhvr>
                                      <p:tavLst>
                                        <p:tav tm="0">
                                          <p:val>
                                            <p:strVal val="1+#ppt_w/2"/>
                                          </p:val>
                                        </p:tav>
                                        <p:tav tm="100000">
                                          <p:val>
                                            <p:strVal val="#ppt_x"/>
                                          </p:val>
                                        </p:tav>
                                      </p:tavLst>
                                    </p:anim>
                                    <p:anim calcmode="lin" valueType="num">
                                      <p:cBhvr additive="base">
                                        <p:cTn id="41"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wipe(down)">
                                      <p:cBhvr>
                                        <p:cTn id="46" dur="500"/>
                                        <p:tgtEl>
                                          <p:spTgt spid="4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down)">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down)">
                                      <p:cBhvr>
                                        <p:cTn id="60" dur="500"/>
                                        <p:tgtEl>
                                          <p:spTgt spid="3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down)">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additive="base">
                                        <p:cTn id="68" dur="500" fill="hold"/>
                                        <p:tgtEl>
                                          <p:spTgt spid="48"/>
                                        </p:tgtEl>
                                        <p:attrNameLst>
                                          <p:attrName>ppt_x</p:attrName>
                                        </p:attrNameLst>
                                      </p:cBhvr>
                                      <p:tavLst>
                                        <p:tav tm="0">
                                          <p:val>
                                            <p:strVal val="#ppt_x"/>
                                          </p:val>
                                        </p:tav>
                                        <p:tav tm="100000">
                                          <p:val>
                                            <p:strVal val="#ppt_x"/>
                                          </p:val>
                                        </p:tav>
                                      </p:tavLst>
                                    </p:anim>
                                    <p:anim calcmode="lin" valueType="num">
                                      <p:cBhvr additive="base">
                                        <p:cTn id="69"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down)">
                                      <p:cBhvr>
                                        <p:cTn id="74" dur="500"/>
                                        <p:tgtEl>
                                          <p:spTgt spid="41"/>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41"/>
          <p:cNvSpPr txBox="1"/>
          <p:nvPr/>
        </p:nvSpPr>
        <p:spPr>
          <a:xfrm>
            <a:off x="1126800" y="1707433"/>
            <a:ext cx="9938400" cy="615513"/>
          </a:xfrm>
          <a:prstGeom prst="rect">
            <a:avLst/>
          </a:prstGeom>
          <a:noFill/>
          <a:ln>
            <a:noFill/>
          </a:ln>
        </p:spPr>
        <p:txBody>
          <a:bodyPr spcFirstLastPara="1" wrap="square" lIns="121900" tIns="121900" rIns="121900" bIns="121900" anchor="t" anchorCtr="0">
            <a:spAutoFit/>
          </a:bodyPr>
          <a:lstStyle/>
          <a:p>
            <a:pPr marL="169329">
              <a:buSzPts val="1600"/>
            </a:pPr>
            <a:r>
              <a:rPr lang="en" sz="2400" dirty="0">
                <a:ea typeface="Roboto"/>
                <a:cs typeface="Roboto"/>
                <a:sym typeface="Roboto"/>
              </a:rPr>
              <a:t> </a:t>
            </a:r>
            <a:endParaRPr sz="2400" dirty="0">
              <a:ea typeface="Roboto"/>
              <a:cs typeface="Roboto"/>
              <a:sym typeface="Roboto"/>
            </a:endParaRPr>
          </a:p>
        </p:txBody>
      </p:sp>
      <p:sp>
        <p:nvSpPr>
          <p:cNvPr id="35" name="Rectangle 34">
            <a:extLst>
              <a:ext uri="{FF2B5EF4-FFF2-40B4-BE49-F238E27FC236}">
                <a16:creationId xmlns:a16="http://schemas.microsoft.com/office/drawing/2014/main" id="{EA18A078-0F35-D4CF-660F-95B914203EAF}"/>
              </a:ext>
            </a:extLst>
          </p:cNvPr>
          <p:cNvSpPr/>
          <p:nvPr/>
        </p:nvSpPr>
        <p:spPr>
          <a:xfrm flipH="1">
            <a:off x="0" y="0"/>
            <a:ext cx="12192000" cy="1775999"/>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36" name="TextBox 35">
            <a:extLst>
              <a:ext uri="{FF2B5EF4-FFF2-40B4-BE49-F238E27FC236}">
                <a16:creationId xmlns:a16="http://schemas.microsoft.com/office/drawing/2014/main" id="{E8EC4FB7-69A7-E583-0E12-8076AA110DD1}"/>
              </a:ext>
            </a:extLst>
          </p:cNvPr>
          <p:cNvSpPr txBox="1"/>
          <p:nvPr/>
        </p:nvSpPr>
        <p:spPr>
          <a:xfrm>
            <a:off x="2502677" y="295118"/>
            <a:ext cx="8215345" cy="1200329"/>
          </a:xfrm>
          <a:prstGeom prst="rect">
            <a:avLst/>
          </a:prstGeom>
          <a:noFill/>
        </p:spPr>
        <p:txBody>
          <a:bodyPr wrap="square">
            <a:spAutoFit/>
          </a:bodyPr>
          <a:lstStyle/>
          <a:p>
            <a:pPr algn="ctr"/>
            <a:r>
              <a:rPr lang="en-US" sz="3600" b="1" dirty="0">
                <a:solidFill>
                  <a:schemeClr val="bg1"/>
                </a:solidFill>
              </a:rPr>
              <a:t>The Patient Voice and the                Future of Clinical Trials</a:t>
            </a:r>
          </a:p>
        </p:txBody>
      </p:sp>
      <p:pic>
        <p:nvPicPr>
          <p:cNvPr id="220" name="Google Shape;139;p15">
            <a:extLst>
              <a:ext uri="{FF2B5EF4-FFF2-40B4-BE49-F238E27FC236}">
                <a16:creationId xmlns:a16="http://schemas.microsoft.com/office/drawing/2014/main" id="{63789CD3-8B14-0B9A-5DEB-E8CA2D723648}"/>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221" name="Google Shape;139;p15">
            <a:extLst>
              <a:ext uri="{FF2B5EF4-FFF2-40B4-BE49-F238E27FC236}">
                <a16:creationId xmlns:a16="http://schemas.microsoft.com/office/drawing/2014/main" id="{B70CF61A-C7C2-022F-FCDB-1951A6306B55}"/>
              </a:ext>
            </a:extLst>
          </p:cNvPr>
          <p:cNvPicPr preferRelativeResize="0"/>
          <p:nvPr/>
        </p:nvPicPr>
        <p:blipFill rotWithShape="1">
          <a:blip r:embed="rId5">
            <a:alphaModFix amt="75000"/>
            <a:biLevel thresh="25000"/>
          </a:blip>
          <a:srcRect l="20886" t="8231"/>
          <a:stretch/>
        </p:blipFill>
        <p:spPr>
          <a:xfrm>
            <a:off x="0" y="0"/>
            <a:ext cx="4130624" cy="2966716"/>
          </a:xfrm>
          <a:prstGeom prst="rect">
            <a:avLst/>
          </a:prstGeom>
          <a:noFill/>
          <a:ln>
            <a:noFill/>
          </a:ln>
        </p:spPr>
      </p:pic>
      <p:sp>
        <p:nvSpPr>
          <p:cNvPr id="223" name="Rectangle 222">
            <a:extLst>
              <a:ext uri="{FF2B5EF4-FFF2-40B4-BE49-F238E27FC236}">
                <a16:creationId xmlns:a16="http://schemas.microsoft.com/office/drawing/2014/main" id="{2E838A01-AEE8-40C5-D682-10E36FBA9325}"/>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4" name="Rectangle 223">
            <a:extLst>
              <a:ext uri="{FF2B5EF4-FFF2-40B4-BE49-F238E27FC236}">
                <a16:creationId xmlns:a16="http://schemas.microsoft.com/office/drawing/2014/main" id="{F56D22A2-10BC-57DF-2AB9-2D404597A469}"/>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5" name="Rectangle 224">
            <a:extLst>
              <a:ext uri="{FF2B5EF4-FFF2-40B4-BE49-F238E27FC236}">
                <a16:creationId xmlns:a16="http://schemas.microsoft.com/office/drawing/2014/main" id="{DD5717D9-0C34-B0C2-DB59-D2EEA3F212E6}"/>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6" name="Oval 225">
            <a:extLst>
              <a:ext uri="{FF2B5EF4-FFF2-40B4-BE49-F238E27FC236}">
                <a16:creationId xmlns:a16="http://schemas.microsoft.com/office/drawing/2014/main" id="{9573D539-C307-0797-2AFC-8D9D682A5F7D}"/>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7" name="Oval 226">
            <a:extLst>
              <a:ext uri="{FF2B5EF4-FFF2-40B4-BE49-F238E27FC236}">
                <a16:creationId xmlns:a16="http://schemas.microsoft.com/office/drawing/2014/main" id="{E6B41B68-FA14-B44B-AF19-0EA63BB4D0C4}"/>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8" name="Oval 227">
            <a:extLst>
              <a:ext uri="{FF2B5EF4-FFF2-40B4-BE49-F238E27FC236}">
                <a16:creationId xmlns:a16="http://schemas.microsoft.com/office/drawing/2014/main" id="{F2303831-E359-41F6-6151-9667156E9AB4}"/>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9" name="Oval 228">
            <a:extLst>
              <a:ext uri="{FF2B5EF4-FFF2-40B4-BE49-F238E27FC236}">
                <a16:creationId xmlns:a16="http://schemas.microsoft.com/office/drawing/2014/main" id="{A4133D53-78B1-0481-CC74-00A60D9EF71C}"/>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0" name="Oval 229">
            <a:extLst>
              <a:ext uri="{FF2B5EF4-FFF2-40B4-BE49-F238E27FC236}">
                <a16:creationId xmlns:a16="http://schemas.microsoft.com/office/drawing/2014/main" id="{E275686D-3092-5A1B-D641-6AE9632145D0}"/>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1" name="Oval 230">
            <a:extLst>
              <a:ext uri="{FF2B5EF4-FFF2-40B4-BE49-F238E27FC236}">
                <a16:creationId xmlns:a16="http://schemas.microsoft.com/office/drawing/2014/main" id="{452ACB7C-08A5-8C21-12C6-A85F3F325E2F}"/>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2" name="Oval 231">
            <a:extLst>
              <a:ext uri="{FF2B5EF4-FFF2-40B4-BE49-F238E27FC236}">
                <a16:creationId xmlns:a16="http://schemas.microsoft.com/office/drawing/2014/main" id="{F5C4DB98-2962-6127-DE65-2041A8C8DDC0}"/>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6" name="Oval 235">
            <a:extLst>
              <a:ext uri="{FF2B5EF4-FFF2-40B4-BE49-F238E27FC236}">
                <a16:creationId xmlns:a16="http://schemas.microsoft.com/office/drawing/2014/main" id="{3A368B6A-0E11-5F38-562F-2BF43CBE8C8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7" name="Oval 236">
            <a:extLst>
              <a:ext uri="{FF2B5EF4-FFF2-40B4-BE49-F238E27FC236}">
                <a16:creationId xmlns:a16="http://schemas.microsoft.com/office/drawing/2014/main" id="{8805BEC2-29DB-5550-4DF1-DACA4326BDCC}"/>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8" name="Oval 237">
            <a:extLst>
              <a:ext uri="{FF2B5EF4-FFF2-40B4-BE49-F238E27FC236}">
                <a16:creationId xmlns:a16="http://schemas.microsoft.com/office/drawing/2014/main" id="{77073EB7-6865-3215-C7D7-A9648F5C98AB}"/>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9" name="Oval 238">
            <a:extLst>
              <a:ext uri="{FF2B5EF4-FFF2-40B4-BE49-F238E27FC236}">
                <a16:creationId xmlns:a16="http://schemas.microsoft.com/office/drawing/2014/main" id="{9BC095C9-8A56-ADAA-C592-7DC09487B45C}"/>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0" name="Oval 239">
            <a:extLst>
              <a:ext uri="{FF2B5EF4-FFF2-40B4-BE49-F238E27FC236}">
                <a16:creationId xmlns:a16="http://schemas.microsoft.com/office/drawing/2014/main" id="{6031D046-B286-7B74-3E3C-8706080D1182}"/>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1" name="Oval 240">
            <a:extLst>
              <a:ext uri="{FF2B5EF4-FFF2-40B4-BE49-F238E27FC236}">
                <a16:creationId xmlns:a16="http://schemas.microsoft.com/office/drawing/2014/main" id="{E8779794-ACC3-26D3-76DF-47F848D50145}"/>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2" name="Oval 241">
            <a:extLst>
              <a:ext uri="{FF2B5EF4-FFF2-40B4-BE49-F238E27FC236}">
                <a16:creationId xmlns:a16="http://schemas.microsoft.com/office/drawing/2014/main" id="{9BDE7087-204C-10B4-C053-D6CA38E25BA4}"/>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3" name="Oval 242">
            <a:extLst>
              <a:ext uri="{FF2B5EF4-FFF2-40B4-BE49-F238E27FC236}">
                <a16:creationId xmlns:a16="http://schemas.microsoft.com/office/drawing/2014/main" id="{8DF2AC92-9CF8-49CF-62AD-C8DAD0D9B384}"/>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4" name="Oval 243">
            <a:extLst>
              <a:ext uri="{FF2B5EF4-FFF2-40B4-BE49-F238E27FC236}">
                <a16:creationId xmlns:a16="http://schemas.microsoft.com/office/drawing/2014/main" id="{0B132755-6A92-48E5-2CF8-040708237B8A}"/>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5" name="Oval 244">
            <a:extLst>
              <a:ext uri="{FF2B5EF4-FFF2-40B4-BE49-F238E27FC236}">
                <a16:creationId xmlns:a16="http://schemas.microsoft.com/office/drawing/2014/main" id="{193EB101-5A71-9F2A-5E2F-14E6F493DDA5}"/>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6" name="Oval 245">
            <a:extLst>
              <a:ext uri="{FF2B5EF4-FFF2-40B4-BE49-F238E27FC236}">
                <a16:creationId xmlns:a16="http://schemas.microsoft.com/office/drawing/2014/main" id="{25710572-D016-E52E-BA0A-3B5269FFF0F8}"/>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7" name="Oval 246">
            <a:extLst>
              <a:ext uri="{FF2B5EF4-FFF2-40B4-BE49-F238E27FC236}">
                <a16:creationId xmlns:a16="http://schemas.microsoft.com/office/drawing/2014/main" id="{AE08ED89-93D5-35C7-8D35-C257E7C843FF}"/>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8" name="Oval 247">
            <a:extLst>
              <a:ext uri="{FF2B5EF4-FFF2-40B4-BE49-F238E27FC236}">
                <a16:creationId xmlns:a16="http://schemas.microsoft.com/office/drawing/2014/main" id="{F198A43E-65DB-FD07-0DCF-2290B3DFAEA1}"/>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9" name="Oval 248">
            <a:extLst>
              <a:ext uri="{FF2B5EF4-FFF2-40B4-BE49-F238E27FC236}">
                <a16:creationId xmlns:a16="http://schemas.microsoft.com/office/drawing/2014/main" id="{44CD8D6D-C07E-0A0D-A125-649B8DB404A0}"/>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0" name="Oval 249">
            <a:extLst>
              <a:ext uri="{FF2B5EF4-FFF2-40B4-BE49-F238E27FC236}">
                <a16:creationId xmlns:a16="http://schemas.microsoft.com/office/drawing/2014/main" id="{D5C13232-3C5C-2BC0-AA93-4F96E1CD778D}"/>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1" name="Oval 250">
            <a:extLst>
              <a:ext uri="{FF2B5EF4-FFF2-40B4-BE49-F238E27FC236}">
                <a16:creationId xmlns:a16="http://schemas.microsoft.com/office/drawing/2014/main" id="{EDF4519B-0830-A1AB-2A7B-56D7D71997B4}"/>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2" name="Oval 251">
            <a:extLst>
              <a:ext uri="{FF2B5EF4-FFF2-40B4-BE49-F238E27FC236}">
                <a16:creationId xmlns:a16="http://schemas.microsoft.com/office/drawing/2014/main" id="{9EBC7C58-4AFF-FE88-7FEE-C56F244B9F9D}"/>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3" name="Oval 252">
            <a:extLst>
              <a:ext uri="{FF2B5EF4-FFF2-40B4-BE49-F238E27FC236}">
                <a16:creationId xmlns:a16="http://schemas.microsoft.com/office/drawing/2014/main" id="{F964659D-AA08-9C14-23A3-6F396CA4A1D3}"/>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4" name="Oval 253">
            <a:extLst>
              <a:ext uri="{FF2B5EF4-FFF2-40B4-BE49-F238E27FC236}">
                <a16:creationId xmlns:a16="http://schemas.microsoft.com/office/drawing/2014/main" id="{4E4F0D65-F6FD-36EA-408C-A263D55E7311}"/>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5" name="Oval 254">
            <a:extLst>
              <a:ext uri="{FF2B5EF4-FFF2-40B4-BE49-F238E27FC236}">
                <a16:creationId xmlns:a16="http://schemas.microsoft.com/office/drawing/2014/main" id="{318F1D06-E139-C12A-1B3D-32FF7C678789}"/>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6" name="Oval 255">
            <a:extLst>
              <a:ext uri="{FF2B5EF4-FFF2-40B4-BE49-F238E27FC236}">
                <a16:creationId xmlns:a16="http://schemas.microsoft.com/office/drawing/2014/main" id="{6DAE0530-D62E-8706-FBBA-3160162B4509}"/>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7" name="Oval 256">
            <a:extLst>
              <a:ext uri="{FF2B5EF4-FFF2-40B4-BE49-F238E27FC236}">
                <a16:creationId xmlns:a16="http://schemas.microsoft.com/office/drawing/2014/main" id="{A4AD8F6C-325F-6CDA-DC89-9166546E0592}"/>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8" name="Oval 257">
            <a:extLst>
              <a:ext uri="{FF2B5EF4-FFF2-40B4-BE49-F238E27FC236}">
                <a16:creationId xmlns:a16="http://schemas.microsoft.com/office/drawing/2014/main" id="{123E0F01-BCF4-E733-C7C6-38CF9AAFA3BF}"/>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9" name="Oval 258">
            <a:extLst>
              <a:ext uri="{FF2B5EF4-FFF2-40B4-BE49-F238E27FC236}">
                <a16:creationId xmlns:a16="http://schemas.microsoft.com/office/drawing/2014/main" id="{1C2CC7DB-DFF1-48F2-A10D-0B863B9B7681}"/>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0" name="Oval 259">
            <a:extLst>
              <a:ext uri="{FF2B5EF4-FFF2-40B4-BE49-F238E27FC236}">
                <a16:creationId xmlns:a16="http://schemas.microsoft.com/office/drawing/2014/main" id="{02ADD258-A892-46AB-BDDA-7990B6CA339C}"/>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1" name="Oval 260">
            <a:extLst>
              <a:ext uri="{FF2B5EF4-FFF2-40B4-BE49-F238E27FC236}">
                <a16:creationId xmlns:a16="http://schemas.microsoft.com/office/drawing/2014/main" id="{0F726527-750C-4F16-AFB9-DC62050EAE0D}"/>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2" name="Oval 261">
            <a:extLst>
              <a:ext uri="{FF2B5EF4-FFF2-40B4-BE49-F238E27FC236}">
                <a16:creationId xmlns:a16="http://schemas.microsoft.com/office/drawing/2014/main" id="{8A27F58E-F14D-AF68-6741-F5209E21772D}"/>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3" name="Oval 262">
            <a:extLst>
              <a:ext uri="{FF2B5EF4-FFF2-40B4-BE49-F238E27FC236}">
                <a16:creationId xmlns:a16="http://schemas.microsoft.com/office/drawing/2014/main" id="{FBCB2C2E-06EA-BDBF-09F6-36FFFD8A7F6E}"/>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4" name="Oval 263">
            <a:extLst>
              <a:ext uri="{FF2B5EF4-FFF2-40B4-BE49-F238E27FC236}">
                <a16:creationId xmlns:a16="http://schemas.microsoft.com/office/drawing/2014/main" id="{EBFBF1D3-6FEA-2986-376C-F87AA4B7EA5F}"/>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5" name="Oval 264">
            <a:extLst>
              <a:ext uri="{FF2B5EF4-FFF2-40B4-BE49-F238E27FC236}">
                <a16:creationId xmlns:a16="http://schemas.microsoft.com/office/drawing/2014/main" id="{6182AFF3-3FD8-BBCB-C37A-887EEE33531C}"/>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6" name="Oval 265">
            <a:extLst>
              <a:ext uri="{FF2B5EF4-FFF2-40B4-BE49-F238E27FC236}">
                <a16:creationId xmlns:a16="http://schemas.microsoft.com/office/drawing/2014/main" id="{155D40E8-221D-B67A-D992-AD96511CB49F}"/>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7" name="Oval 266">
            <a:extLst>
              <a:ext uri="{FF2B5EF4-FFF2-40B4-BE49-F238E27FC236}">
                <a16:creationId xmlns:a16="http://schemas.microsoft.com/office/drawing/2014/main" id="{BD9416EB-2EB2-1168-457A-393004476F25}"/>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8" name="Oval 267">
            <a:extLst>
              <a:ext uri="{FF2B5EF4-FFF2-40B4-BE49-F238E27FC236}">
                <a16:creationId xmlns:a16="http://schemas.microsoft.com/office/drawing/2014/main" id="{D09F1F1E-B870-7563-181A-438CB0F7B017}"/>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9" name="Oval 268">
            <a:extLst>
              <a:ext uri="{FF2B5EF4-FFF2-40B4-BE49-F238E27FC236}">
                <a16:creationId xmlns:a16="http://schemas.microsoft.com/office/drawing/2014/main" id="{BE5A0641-7E1E-53DC-E4CE-4A3304FE652D}"/>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0" name="Oval 269">
            <a:extLst>
              <a:ext uri="{FF2B5EF4-FFF2-40B4-BE49-F238E27FC236}">
                <a16:creationId xmlns:a16="http://schemas.microsoft.com/office/drawing/2014/main" id="{C8A7EE65-F913-650E-67D8-F9B87A88C84B}"/>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1" name="Oval 270">
            <a:extLst>
              <a:ext uri="{FF2B5EF4-FFF2-40B4-BE49-F238E27FC236}">
                <a16:creationId xmlns:a16="http://schemas.microsoft.com/office/drawing/2014/main" id="{8435D9F4-008F-6959-53E5-5CCEECAC7FFD}"/>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2" name="Oval 271">
            <a:extLst>
              <a:ext uri="{FF2B5EF4-FFF2-40B4-BE49-F238E27FC236}">
                <a16:creationId xmlns:a16="http://schemas.microsoft.com/office/drawing/2014/main" id="{E86169B4-2047-B52A-A2E2-E03530E786C7}"/>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3" name="Oval 272">
            <a:extLst>
              <a:ext uri="{FF2B5EF4-FFF2-40B4-BE49-F238E27FC236}">
                <a16:creationId xmlns:a16="http://schemas.microsoft.com/office/drawing/2014/main" id="{8E0A68DA-9A07-CC28-35D6-267BF943A88C}"/>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4" name="Oval 273">
            <a:extLst>
              <a:ext uri="{FF2B5EF4-FFF2-40B4-BE49-F238E27FC236}">
                <a16:creationId xmlns:a16="http://schemas.microsoft.com/office/drawing/2014/main" id="{0083E39C-1E25-25F8-D20C-DDE59E3949DA}"/>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5" name="Oval 274">
            <a:extLst>
              <a:ext uri="{FF2B5EF4-FFF2-40B4-BE49-F238E27FC236}">
                <a16:creationId xmlns:a16="http://schemas.microsoft.com/office/drawing/2014/main" id="{6E239F43-FAAF-F530-B882-6381407F5D3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6" name="Oval 275">
            <a:extLst>
              <a:ext uri="{FF2B5EF4-FFF2-40B4-BE49-F238E27FC236}">
                <a16:creationId xmlns:a16="http://schemas.microsoft.com/office/drawing/2014/main" id="{AA44F3D3-ED18-F84C-36B5-087DAEBD4991}"/>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7" name="Arrow: Chevron 276">
            <a:extLst>
              <a:ext uri="{FF2B5EF4-FFF2-40B4-BE49-F238E27FC236}">
                <a16:creationId xmlns:a16="http://schemas.microsoft.com/office/drawing/2014/main" id="{4ABB427C-0FA5-C4FF-F52F-EC4B848D63D1}"/>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78" name="Arrow: Chevron 277">
            <a:extLst>
              <a:ext uri="{FF2B5EF4-FFF2-40B4-BE49-F238E27FC236}">
                <a16:creationId xmlns:a16="http://schemas.microsoft.com/office/drawing/2014/main" id="{F07000F6-B036-8FDA-56F4-96C71FD7B6C4}"/>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79" name="Arrow: Chevron 278">
            <a:extLst>
              <a:ext uri="{FF2B5EF4-FFF2-40B4-BE49-F238E27FC236}">
                <a16:creationId xmlns:a16="http://schemas.microsoft.com/office/drawing/2014/main" id="{5254CABD-1A84-3782-4886-754864A5F8D9}"/>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80" name="Oval 279">
            <a:extLst>
              <a:ext uri="{FF2B5EF4-FFF2-40B4-BE49-F238E27FC236}">
                <a16:creationId xmlns:a16="http://schemas.microsoft.com/office/drawing/2014/main" id="{3635BBB2-9683-CB43-6D80-9B5F0DB9C247}"/>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1" name="Oval 280">
            <a:extLst>
              <a:ext uri="{FF2B5EF4-FFF2-40B4-BE49-F238E27FC236}">
                <a16:creationId xmlns:a16="http://schemas.microsoft.com/office/drawing/2014/main" id="{4054D17D-CC6C-CF4E-3BD3-B29B28C7A83A}"/>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2" name="Oval 281">
            <a:extLst>
              <a:ext uri="{FF2B5EF4-FFF2-40B4-BE49-F238E27FC236}">
                <a16:creationId xmlns:a16="http://schemas.microsoft.com/office/drawing/2014/main" id="{11C9FB8F-D423-D5F3-8DA9-1C6C47374247}"/>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3" name="Oval 282">
            <a:extLst>
              <a:ext uri="{FF2B5EF4-FFF2-40B4-BE49-F238E27FC236}">
                <a16:creationId xmlns:a16="http://schemas.microsoft.com/office/drawing/2014/main" id="{1100C628-9707-4770-5B3E-B3401250CFF9}"/>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4" name="Oval 283">
            <a:extLst>
              <a:ext uri="{FF2B5EF4-FFF2-40B4-BE49-F238E27FC236}">
                <a16:creationId xmlns:a16="http://schemas.microsoft.com/office/drawing/2014/main" id="{38B2F4A6-28EA-D493-BFF0-6FE13DE8DAB4}"/>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5" name="Oval 284">
            <a:extLst>
              <a:ext uri="{FF2B5EF4-FFF2-40B4-BE49-F238E27FC236}">
                <a16:creationId xmlns:a16="http://schemas.microsoft.com/office/drawing/2014/main" id="{8D753D0A-CD7B-4B53-75F8-7CB96D56EE6D}"/>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6" name="Oval 285">
            <a:extLst>
              <a:ext uri="{FF2B5EF4-FFF2-40B4-BE49-F238E27FC236}">
                <a16:creationId xmlns:a16="http://schemas.microsoft.com/office/drawing/2014/main" id="{5204D7E2-DCCE-7D94-9088-09930C4EDAE5}"/>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7" name="Oval 286">
            <a:extLst>
              <a:ext uri="{FF2B5EF4-FFF2-40B4-BE49-F238E27FC236}">
                <a16:creationId xmlns:a16="http://schemas.microsoft.com/office/drawing/2014/main" id="{5B2BE517-EF7C-076E-3A30-8E717C9F97D6}"/>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8" name="Oval 287">
            <a:extLst>
              <a:ext uri="{FF2B5EF4-FFF2-40B4-BE49-F238E27FC236}">
                <a16:creationId xmlns:a16="http://schemas.microsoft.com/office/drawing/2014/main" id="{E9D777F4-8E00-0899-6A84-FA1320F1A716}"/>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9" name="Oval 288">
            <a:extLst>
              <a:ext uri="{FF2B5EF4-FFF2-40B4-BE49-F238E27FC236}">
                <a16:creationId xmlns:a16="http://schemas.microsoft.com/office/drawing/2014/main" id="{48AF1F00-8C54-FD1D-2FCA-83AFFE4F322E}"/>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0" name="Oval 289">
            <a:extLst>
              <a:ext uri="{FF2B5EF4-FFF2-40B4-BE49-F238E27FC236}">
                <a16:creationId xmlns:a16="http://schemas.microsoft.com/office/drawing/2014/main" id="{3E3529EC-E055-F65C-853A-B4FC982D3BBB}"/>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1" name="Oval 290">
            <a:extLst>
              <a:ext uri="{FF2B5EF4-FFF2-40B4-BE49-F238E27FC236}">
                <a16:creationId xmlns:a16="http://schemas.microsoft.com/office/drawing/2014/main" id="{F5011DAE-5736-52DD-7DAD-5A76285830D4}"/>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2" name="Oval 291">
            <a:extLst>
              <a:ext uri="{FF2B5EF4-FFF2-40B4-BE49-F238E27FC236}">
                <a16:creationId xmlns:a16="http://schemas.microsoft.com/office/drawing/2014/main" id="{6B12C6BD-911A-31BD-745D-967049D82CAD}"/>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3" name="Oval 292">
            <a:extLst>
              <a:ext uri="{FF2B5EF4-FFF2-40B4-BE49-F238E27FC236}">
                <a16:creationId xmlns:a16="http://schemas.microsoft.com/office/drawing/2014/main" id="{083EAC6B-7534-153B-41E2-021A6F5CDC45}"/>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4" name="Oval 293">
            <a:extLst>
              <a:ext uri="{FF2B5EF4-FFF2-40B4-BE49-F238E27FC236}">
                <a16:creationId xmlns:a16="http://schemas.microsoft.com/office/drawing/2014/main" id="{3E9C7C0C-580A-F16D-233A-DE1063F2CDB4}"/>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5" name="Oval 294">
            <a:extLst>
              <a:ext uri="{FF2B5EF4-FFF2-40B4-BE49-F238E27FC236}">
                <a16:creationId xmlns:a16="http://schemas.microsoft.com/office/drawing/2014/main" id="{F6CCC25A-D8B0-9FC2-D1B0-50C2F1B7392D}"/>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6" name="Oval 295">
            <a:extLst>
              <a:ext uri="{FF2B5EF4-FFF2-40B4-BE49-F238E27FC236}">
                <a16:creationId xmlns:a16="http://schemas.microsoft.com/office/drawing/2014/main" id="{D389F9EE-CA0F-768C-F701-58547C2C163A}"/>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7" name="Oval 296">
            <a:extLst>
              <a:ext uri="{FF2B5EF4-FFF2-40B4-BE49-F238E27FC236}">
                <a16:creationId xmlns:a16="http://schemas.microsoft.com/office/drawing/2014/main" id="{8BAF4545-4C65-5491-5F36-B4BCEB68CDE3}"/>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8" name="Oval 297">
            <a:extLst>
              <a:ext uri="{FF2B5EF4-FFF2-40B4-BE49-F238E27FC236}">
                <a16:creationId xmlns:a16="http://schemas.microsoft.com/office/drawing/2014/main" id="{76246DC9-A152-05E5-74F1-2515EC2042E2}"/>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9" name="Oval 298">
            <a:extLst>
              <a:ext uri="{FF2B5EF4-FFF2-40B4-BE49-F238E27FC236}">
                <a16:creationId xmlns:a16="http://schemas.microsoft.com/office/drawing/2014/main" id="{DE72918C-6A51-4BA0-C6CC-564B5B631C05}"/>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0" name="Oval 299">
            <a:extLst>
              <a:ext uri="{FF2B5EF4-FFF2-40B4-BE49-F238E27FC236}">
                <a16:creationId xmlns:a16="http://schemas.microsoft.com/office/drawing/2014/main" id="{C8328EB7-7932-CA8D-A404-984D30858877}"/>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1" name="Oval 300">
            <a:extLst>
              <a:ext uri="{FF2B5EF4-FFF2-40B4-BE49-F238E27FC236}">
                <a16:creationId xmlns:a16="http://schemas.microsoft.com/office/drawing/2014/main" id="{950F326F-BFD7-2682-0013-4F5406ADD77B}"/>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2" name="Oval 301">
            <a:extLst>
              <a:ext uri="{FF2B5EF4-FFF2-40B4-BE49-F238E27FC236}">
                <a16:creationId xmlns:a16="http://schemas.microsoft.com/office/drawing/2014/main" id="{DFD6DED9-EF48-8B01-C021-12707D0AE369}"/>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3" name="Oval 302">
            <a:extLst>
              <a:ext uri="{FF2B5EF4-FFF2-40B4-BE49-F238E27FC236}">
                <a16:creationId xmlns:a16="http://schemas.microsoft.com/office/drawing/2014/main" id="{19A1135A-8711-90E4-00FB-F41B6527EA36}"/>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4" name="Oval 303">
            <a:extLst>
              <a:ext uri="{FF2B5EF4-FFF2-40B4-BE49-F238E27FC236}">
                <a16:creationId xmlns:a16="http://schemas.microsoft.com/office/drawing/2014/main" id="{DF6B9DA3-93BA-B4D6-9E81-FFA98C55FEF9}"/>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5" name="Oval 304">
            <a:extLst>
              <a:ext uri="{FF2B5EF4-FFF2-40B4-BE49-F238E27FC236}">
                <a16:creationId xmlns:a16="http://schemas.microsoft.com/office/drawing/2014/main" id="{7B2339DD-EF09-D250-B722-55F4FDBF7F2D}"/>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6" name="Oval 305">
            <a:extLst>
              <a:ext uri="{FF2B5EF4-FFF2-40B4-BE49-F238E27FC236}">
                <a16:creationId xmlns:a16="http://schemas.microsoft.com/office/drawing/2014/main" id="{E4660B4A-00A9-B2E3-3195-5F563BA0E9B8}"/>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7" name="Oval 306">
            <a:extLst>
              <a:ext uri="{FF2B5EF4-FFF2-40B4-BE49-F238E27FC236}">
                <a16:creationId xmlns:a16="http://schemas.microsoft.com/office/drawing/2014/main" id="{366C493C-94C6-1087-8077-2B0A1A5CFB89}"/>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8" name="Oval 307">
            <a:extLst>
              <a:ext uri="{FF2B5EF4-FFF2-40B4-BE49-F238E27FC236}">
                <a16:creationId xmlns:a16="http://schemas.microsoft.com/office/drawing/2014/main" id="{9157CAF1-A5C6-6AD7-3DDF-A424F4A730A3}"/>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9" name="Oval 308">
            <a:extLst>
              <a:ext uri="{FF2B5EF4-FFF2-40B4-BE49-F238E27FC236}">
                <a16:creationId xmlns:a16="http://schemas.microsoft.com/office/drawing/2014/main" id="{9792B915-3669-A39A-98AB-77A08FB7E6AC}"/>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0" name="Oval 309">
            <a:extLst>
              <a:ext uri="{FF2B5EF4-FFF2-40B4-BE49-F238E27FC236}">
                <a16:creationId xmlns:a16="http://schemas.microsoft.com/office/drawing/2014/main" id="{EFAD166A-4322-D07D-65E0-725B96E1FFAA}"/>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1" name="Oval 310">
            <a:extLst>
              <a:ext uri="{FF2B5EF4-FFF2-40B4-BE49-F238E27FC236}">
                <a16:creationId xmlns:a16="http://schemas.microsoft.com/office/drawing/2014/main" id="{76208593-A62B-873A-B40C-17C37D55E312}"/>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2" name="Oval 311">
            <a:extLst>
              <a:ext uri="{FF2B5EF4-FFF2-40B4-BE49-F238E27FC236}">
                <a16:creationId xmlns:a16="http://schemas.microsoft.com/office/drawing/2014/main" id="{6A41FF31-CF2F-7183-6358-030C593C45BC}"/>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3" name="Oval 312">
            <a:extLst>
              <a:ext uri="{FF2B5EF4-FFF2-40B4-BE49-F238E27FC236}">
                <a16:creationId xmlns:a16="http://schemas.microsoft.com/office/drawing/2014/main" id="{57A484D8-6060-CAEC-1EAB-38F8BA9F774C}"/>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4" name="Oval 313">
            <a:extLst>
              <a:ext uri="{FF2B5EF4-FFF2-40B4-BE49-F238E27FC236}">
                <a16:creationId xmlns:a16="http://schemas.microsoft.com/office/drawing/2014/main" id="{07F2A65E-6925-0D80-CE18-01EB630A8143}"/>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5" name="Oval 314">
            <a:extLst>
              <a:ext uri="{FF2B5EF4-FFF2-40B4-BE49-F238E27FC236}">
                <a16:creationId xmlns:a16="http://schemas.microsoft.com/office/drawing/2014/main" id="{875ACF4F-253B-7E01-67E1-FC0ABB5B62B7}"/>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6" name="Oval 315">
            <a:extLst>
              <a:ext uri="{FF2B5EF4-FFF2-40B4-BE49-F238E27FC236}">
                <a16:creationId xmlns:a16="http://schemas.microsoft.com/office/drawing/2014/main" id="{C7E4D2C5-B025-2012-ED74-04582D72E49B}"/>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7" name="Oval 316">
            <a:extLst>
              <a:ext uri="{FF2B5EF4-FFF2-40B4-BE49-F238E27FC236}">
                <a16:creationId xmlns:a16="http://schemas.microsoft.com/office/drawing/2014/main" id="{BB5A78A6-216D-E5C2-2D4A-ABDA61B960A9}"/>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8" name="Oval 317">
            <a:extLst>
              <a:ext uri="{FF2B5EF4-FFF2-40B4-BE49-F238E27FC236}">
                <a16:creationId xmlns:a16="http://schemas.microsoft.com/office/drawing/2014/main" id="{BE749BD5-9971-DFBD-DF87-1F9E75556B9F}"/>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9" name="Oval 318">
            <a:extLst>
              <a:ext uri="{FF2B5EF4-FFF2-40B4-BE49-F238E27FC236}">
                <a16:creationId xmlns:a16="http://schemas.microsoft.com/office/drawing/2014/main" id="{3554DE4F-6E74-0AAB-859C-3E548799E715}"/>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0" name="Oval 319">
            <a:extLst>
              <a:ext uri="{FF2B5EF4-FFF2-40B4-BE49-F238E27FC236}">
                <a16:creationId xmlns:a16="http://schemas.microsoft.com/office/drawing/2014/main" id="{507F37DD-1881-16C0-D273-0EE1C9950FC6}"/>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1" name="Oval 320">
            <a:extLst>
              <a:ext uri="{FF2B5EF4-FFF2-40B4-BE49-F238E27FC236}">
                <a16:creationId xmlns:a16="http://schemas.microsoft.com/office/drawing/2014/main" id="{E5F6A8A4-62B4-50D2-F681-9F5B4F991DA3}"/>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2" name="Oval 321">
            <a:extLst>
              <a:ext uri="{FF2B5EF4-FFF2-40B4-BE49-F238E27FC236}">
                <a16:creationId xmlns:a16="http://schemas.microsoft.com/office/drawing/2014/main" id="{640DB3D3-EA76-2168-2809-EB6655E84915}"/>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3" name="Oval 322">
            <a:extLst>
              <a:ext uri="{FF2B5EF4-FFF2-40B4-BE49-F238E27FC236}">
                <a16:creationId xmlns:a16="http://schemas.microsoft.com/office/drawing/2014/main" id="{393C5551-3F48-272C-1973-3BB33A39F94C}"/>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4" name="Oval 323">
            <a:extLst>
              <a:ext uri="{FF2B5EF4-FFF2-40B4-BE49-F238E27FC236}">
                <a16:creationId xmlns:a16="http://schemas.microsoft.com/office/drawing/2014/main" id="{DBD64778-9612-EB85-4726-80F0175C614E}"/>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5" name="Oval 324">
            <a:extLst>
              <a:ext uri="{FF2B5EF4-FFF2-40B4-BE49-F238E27FC236}">
                <a16:creationId xmlns:a16="http://schemas.microsoft.com/office/drawing/2014/main" id="{3FDE70DB-C569-FA4C-46BF-25177DC89F93}"/>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6" name="Oval 325">
            <a:extLst>
              <a:ext uri="{FF2B5EF4-FFF2-40B4-BE49-F238E27FC236}">
                <a16:creationId xmlns:a16="http://schemas.microsoft.com/office/drawing/2014/main" id="{CD49B875-D234-9EFB-64ED-9F67D1231407}"/>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7" name="Oval 326">
            <a:extLst>
              <a:ext uri="{FF2B5EF4-FFF2-40B4-BE49-F238E27FC236}">
                <a16:creationId xmlns:a16="http://schemas.microsoft.com/office/drawing/2014/main" id="{5090150B-5113-FDE8-BD6F-43FF35FACF0E}"/>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pic>
        <p:nvPicPr>
          <p:cNvPr id="3" name="Picture 2" descr="A group of people sitting around a table&#10;&#10;Description automatically generated">
            <a:extLst>
              <a:ext uri="{FF2B5EF4-FFF2-40B4-BE49-F238E27FC236}">
                <a16:creationId xmlns:a16="http://schemas.microsoft.com/office/drawing/2014/main" id="{CB49EC4A-4410-661C-95B9-955536A233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0363" y="1819544"/>
            <a:ext cx="8680004" cy="49600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additive="base">
                                        <p:cTn id="7" dur="400"/>
                                        <p:tgtEl>
                                          <p:spTgt spid="23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 name="Rectangle 1">
            <a:extLst>
              <a:ext uri="{FF2B5EF4-FFF2-40B4-BE49-F238E27FC236}">
                <a16:creationId xmlns:a16="http://schemas.microsoft.com/office/drawing/2014/main" id="{35615B01-5415-11FE-EA5C-4A3B84C053BB}"/>
              </a:ext>
            </a:extLst>
          </p:cNvPr>
          <p:cNvSpPr/>
          <p:nvPr/>
        </p:nvSpPr>
        <p:spPr>
          <a:xfrm>
            <a:off x="7124701" y="0"/>
            <a:ext cx="5067300" cy="6858000"/>
          </a:xfrm>
          <a:prstGeom prst="rect">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86A6238-952E-EBF4-18EA-A8B06ABC4EE8}"/>
              </a:ext>
            </a:extLst>
          </p:cNvPr>
          <p:cNvSpPr txBox="1"/>
          <p:nvPr/>
        </p:nvSpPr>
        <p:spPr>
          <a:xfrm>
            <a:off x="8067203" y="3144339"/>
            <a:ext cx="3182296" cy="569323"/>
          </a:xfrm>
          <a:prstGeom prst="rect">
            <a:avLst/>
          </a:prstGeom>
          <a:noFill/>
        </p:spPr>
        <p:txBody>
          <a:bodyPr wrap="square">
            <a:spAutoFit/>
          </a:bodyPr>
          <a:lstStyle/>
          <a:p>
            <a:pPr marL="0" marR="0" algn="ctr">
              <a:lnSpc>
                <a:spcPct val="107000"/>
              </a:lnSpc>
              <a:spcBef>
                <a:spcPts val="0"/>
              </a:spcBef>
              <a:spcAft>
                <a:spcPts val="800"/>
              </a:spcAft>
            </a:pPr>
            <a:r>
              <a:rPr lang="en-US" sz="3000" b="1" kern="100" dirty="0">
                <a:solidFill>
                  <a:schemeClr val="bg1"/>
                </a:solidFill>
                <a:effectLst/>
                <a:ea typeface="Aptos" panose="020B0004020202020204" pitchFamily="34" charset="0"/>
                <a:cs typeface="Arial" panose="020B0604020202020204" pitchFamily="34" charset="0"/>
              </a:rPr>
              <a:t>Any Questions?</a:t>
            </a:r>
          </a:p>
        </p:txBody>
      </p:sp>
      <p:pic>
        <p:nvPicPr>
          <p:cNvPr id="4" name="Picture 3" descr="A white cartoon character with a red question mark&#10;&#10;Description automatically generated">
            <a:extLst>
              <a:ext uri="{FF2B5EF4-FFF2-40B4-BE49-F238E27FC236}">
                <a16:creationId xmlns:a16="http://schemas.microsoft.com/office/drawing/2014/main" id="{C81DA48E-5B6A-791C-421D-CB7D18195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03" y="1258174"/>
            <a:ext cx="5699191" cy="4836952"/>
          </a:xfrm>
          <a:prstGeom prst="rect">
            <a:avLst/>
          </a:prstGeom>
        </p:spPr>
      </p:pic>
      <p:pic>
        <p:nvPicPr>
          <p:cNvPr id="309" name="Google Shape;139;p15">
            <a:extLst>
              <a:ext uri="{FF2B5EF4-FFF2-40B4-BE49-F238E27FC236}">
                <a16:creationId xmlns:a16="http://schemas.microsoft.com/office/drawing/2014/main" id="{B7301E0B-EB99-DCFE-E01C-35B846B48F58}"/>
              </a:ext>
            </a:extLst>
          </p:cNvPr>
          <p:cNvPicPr preferRelativeResize="0"/>
          <p:nvPr/>
        </p:nvPicPr>
        <p:blipFill rotWithShape="1">
          <a:blip r:embed="rId4">
            <a:alphaModFix amt="75000"/>
            <a:biLevel thresh="25000"/>
          </a:blip>
          <a:srcRect l="20886" t="8231"/>
          <a:stretch/>
        </p:blipFill>
        <p:spPr>
          <a:xfrm flipH="1">
            <a:off x="8061376" y="0"/>
            <a:ext cx="4130624" cy="2966716"/>
          </a:xfrm>
          <a:prstGeom prst="rect">
            <a:avLst/>
          </a:prstGeom>
          <a:noFill/>
          <a:ln>
            <a:noFill/>
          </a:ln>
        </p:spPr>
      </p:pic>
      <p:pic>
        <p:nvPicPr>
          <p:cNvPr id="310" name="Google Shape;139;p15">
            <a:extLst>
              <a:ext uri="{FF2B5EF4-FFF2-40B4-BE49-F238E27FC236}">
                <a16:creationId xmlns:a16="http://schemas.microsoft.com/office/drawing/2014/main" id="{3FD70740-0215-2676-9F1B-A6E2FB9AE992}"/>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flipH="1">
            <a:off x="1" y="3891284"/>
            <a:ext cx="4130624" cy="2966716"/>
          </a:xfrm>
          <a:prstGeom prst="rect">
            <a:avLst/>
          </a:prstGeom>
          <a:noFill/>
          <a:ln>
            <a:noFill/>
          </a:ln>
        </p:spPr>
      </p:pic>
      <p:sp>
        <p:nvSpPr>
          <p:cNvPr id="313" name="Rectangle 312">
            <a:extLst>
              <a:ext uri="{FF2B5EF4-FFF2-40B4-BE49-F238E27FC236}">
                <a16:creationId xmlns:a16="http://schemas.microsoft.com/office/drawing/2014/main" id="{EA322822-638D-0C15-4A00-15C278E60493}"/>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4" name="Rectangle 313">
            <a:extLst>
              <a:ext uri="{FF2B5EF4-FFF2-40B4-BE49-F238E27FC236}">
                <a16:creationId xmlns:a16="http://schemas.microsoft.com/office/drawing/2014/main" id="{8064277B-2B16-E720-DDC5-EFBAEFAB2CA9}"/>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5" name="Rectangle 314">
            <a:extLst>
              <a:ext uri="{FF2B5EF4-FFF2-40B4-BE49-F238E27FC236}">
                <a16:creationId xmlns:a16="http://schemas.microsoft.com/office/drawing/2014/main" id="{DD8AE017-09BB-0DA5-3A95-AA262DB35B35}"/>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6" name="Oval 315">
            <a:extLst>
              <a:ext uri="{FF2B5EF4-FFF2-40B4-BE49-F238E27FC236}">
                <a16:creationId xmlns:a16="http://schemas.microsoft.com/office/drawing/2014/main" id="{EC973A13-ACCF-D9A4-B7CC-820B063BD4FC}"/>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7" name="Oval 316">
            <a:extLst>
              <a:ext uri="{FF2B5EF4-FFF2-40B4-BE49-F238E27FC236}">
                <a16:creationId xmlns:a16="http://schemas.microsoft.com/office/drawing/2014/main" id="{ABA906C2-DD88-DE06-9391-BD62740884F1}"/>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8" name="Oval 317">
            <a:extLst>
              <a:ext uri="{FF2B5EF4-FFF2-40B4-BE49-F238E27FC236}">
                <a16:creationId xmlns:a16="http://schemas.microsoft.com/office/drawing/2014/main" id="{CED83F82-1998-FF2A-7618-9F4577151C6F}"/>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9" name="Oval 318">
            <a:extLst>
              <a:ext uri="{FF2B5EF4-FFF2-40B4-BE49-F238E27FC236}">
                <a16:creationId xmlns:a16="http://schemas.microsoft.com/office/drawing/2014/main" id="{346B6886-1081-2FEB-5CFC-648B8C54DC40}"/>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0" name="Oval 319">
            <a:extLst>
              <a:ext uri="{FF2B5EF4-FFF2-40B4-BE49-F238E27FC236}">
                <a16:creationId xmlns:a16="http://schemas.microsoft.com/office/drawing/2014/main" id="{EBEAEC85-4511-1A36-CE9C-18EE4B4FC7ED}"/>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1" name="Oval 320">
            <a:extLst>
              <a:ext uri="{FF2B5EF4-FFF2-40B4-BE49-F238E27FC236}">
                <a16:creationId xmlns:a16="http://schemas.microsoft.com/office/drawing/2014/main" id="{A214A375-22DC-7273-9458-804A216BACE2}"/>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2" name="Oval 321">
            <a:extLst>
              <a:ext uri="{FF2B5EF4-FFF2-40B4-BE49-F238E27FC236}">
                <a16:creationId xmlns:a16="http://schemas.microsoft.com/office/drawing/2014/main" id="{9D365E5F-3EC9-09B1-AA18-DD7FF3668F02}"/>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3" name="Oval 322">
            <a:extLst>
              <a:ext uri="{FF2B5EF4-FFF2-40B4-BE49-F238E27FC236}">
                <a16:creationId xmlns:a16="http://schemas.microsoft.com/office/drawing/2014/main" id="{B20BC729-FF22-949E-9621-2C8E37253D6C}"/>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4" name="Oval 323">
            <a:extLst>
              <a:ext uri="{FF2B5EF4-FFF2-40B4-BE49-F238E27FC236}">
                <a16:creationId xmlns:a16="http://schemas.microsoft.com/office/drawing/2014/main" id="{A519E802-6D94-D725-34DA-BAADE0ABB1F9}"/>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5" name="Oval 324">
            <a:extLst>
              <a:ext uri="{FF2B5EF4-FFF2-40B4-BE49-F238E27FC236}">
                <a16:creationId xmlns:a16="http://schemas.microsoft.com/office/drawing/2014/main" id="{F12B3A83-B370-1FFC-DC00-BD5035EEC0F0}"/>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6" name="Oval 325">
            <a:extLst>
              <a:ext uri="{FF2B5EF4-FFF2-40B4-BE49-F238E27FC236}">
                <a16:creationId xmlns:a16="http://schemas.microsoft.com/office/drawing/2014/main" id="{8215FABB-5178-FBCF-98D7-E4C52BE72F79}"/>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7" name="Oval 326">
            <a:extLst>
              <a:ext uri="{FF2B5EF4-FFF2-40B4-BE49-F238E27FC236}">
                <a16:creationId xmlns:a16="http://schemas.microsoft.com/office/drawing/2014/main" id="{4B15B8EA-B97C-8263-9E39-64B3C060EEE8}"/>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8" name="Oval 327">
            <a:extLst>
              <a:ext uri="{FF2B5EF4-FFF2-40B4-BE49-F238E27FC236}">
                <a16:creationId xmlns:a16="http://schemas.microsoft.com/office/drawing/2014/main" id="{3BFA69F2-B933-7C74-45DD-5F9F96AD5678}"/>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9" name="Oval 328">
            <a:extLst>
              <a:ext uri="{FF2B5EF4-FFF2-40B4-BE49-F238E27FC236}">
                <a16:creationId xmlns:a16="http://schemas.microsoft.com/office/drawing/2014/main" id="{D7BFA81D-D743-F8A3-49B6-C72A4AAA1B5E}"/>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0" name="Oval 329">
            <a:extLst>
              <a:ext uri="{FF2B5EF4-FFF2-40B4-BE49-F238E27FC236}">
                <a16:creationId xmlns:a16="http://schemas.microsoft.com/office/drawing/2014/main" id="{AC2A22AF-3A12-95E9-B254-95F72983A7C1}"/>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1" name="Oval 330">
            <a:extLst>
              <a:ext uri="{FF2B5EF4-FFF2-40B4-BE49-F238E27FC236}">
                <a16:creationId xmlns:a16="http://schemas.microsoft.com/office/drawing/2014/main" id="{0B5ACE37-854D-862A-7FD4-B8B0A9EAE406}"/>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2" name="Oval 331">
            <a:extLst>
              <a:ext uri="{FF2B5EF4-FFF2-40B4-BE49-F238E27FC236}">
                <a16:creationId xmlns:a16="http://schemas.microsoft.com/office/drawing/2014/main" id="{FE4499A0-5CBA-BCCE-445F-CA036240D0F3}"/>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3" name="Oval 332">
            <a:extLst>
              <a:ext uri="{FF2B5EF4-FFF2-40B4-BE49-F238E27FC236}">
                <a16:creationId xmlns:a16="http://schemas.microsoft.com/office/drawing/2014/main" id="{BE47E726-C970-F405-D07B-1803EDDC5375}"/>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4" name="Oval 333">
            <a:extLst>
              <a:ext uri="{FF2B5EF4-FFF2-40B4-BE49-F238E27FC236}">
                <a16:creationId xmlns:a16="http://schemas.microsoft.com/office/drawing/2014/main" id="{C5A82817-BC18-4B01-9181-60E0FA73A503}"/>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5" name="Oval 334">
            <a:extLst>
              <a:ext uri="{FF2B5EF4-FFF2-40B4-BE49-F238E27FC236}">
                <a16:creationId xmlns:a16="http://schemas.microsoft.com/office/drawing/2014/main" id="{83FBFAE8-5FAC-EEE6-D750-DF96A649C593}"/>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6" name="Oval 335">
            <a:extLst>
              <a:ext uri="{FF2B5EF4-FFF2-40B4-BE49-F238E27FC236}">
                <a16:creationId xmlns:a16="http://schemas.microsoft.com/office/drawing/2014/main" id="{423C246F-C37B-C108-E410-379B6EFEC356}"/>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7" name="Oval 336">
            <a:extLst>
              <a:ext uri="{FF2B5EF4-FFF2-40B4-BE49-F238E27FC236}">
                <a16:creationId xmlns:a16="http://schemas.microsoft.com/office/drawing/2014/main" id="{13C61EFB-8FFE-4719-DEC5-EDFA5ABDBA99}"/>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8" name="Oval 337">
            <a:extLst>
              <a:ext uri="{FF2B5EF4-FFF2-40B4-BE49-F238E27FC236}">
                <a16:creationId xmlns:a16="http://schemas.microsoft.com/office/drawing/2014/main" id="{9A17A437-913A-320C-836C-39000030367A}"/>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9" name="Oval 338">
            <a:extLst>
              <a:ext uri="{FF2B5EF4-FFF2-40B4-BE49-F238E27FC236}">
                <a16:creationId xmlns:a16="http://schemas.microsoft.com/office/drawing/2014/main" id="{E3496A80-1B36-C269-F8C5-A7D10B6EEE4E}"/>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0" name="Oval 339">
            <a:extLst>
              <a:ext uri="{FF2B5EF4-FFF2-40B4-BE49-F238E27FC236}">
                <a16:creationId xmlns:a16="http://schemas.microsoft.com/office/drawing/2014/main" id="{3B0055D2-25C1-E04C-BE15-2B39AE809205}"/>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1" name="Oval 340">
            <a:extLst>
              <a:ext uri="{FF2B5EF4-FFF2-40B4-BE49-F238E27FC236}">
                <a16:creationId xmlns:a16="http://schemas.microsoft.com/office/drawing/2014/main" id="{82AE8B3E-D049-0FE1-CDA8-CB83E7372CBE}"/>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2" name="Oval 341">
            <a:extLst>
              <a:ext uri="{FF2B5EF4-FFF2-40B4-BE49-F238E27FC236}">
                <a16:creationId xmlns:a16="http://schemas.microsoft.com/office/drawing/2014/main" id="{0D357919-190F-442D-FDCA-3D7CE4DEE28C}"/>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3" name="Oval 342">
            <a:extLst>
              <a:ext uri="{FF2B5EF4-FFF2-40B4-BE49-F238E27FC236}">
                <a16:creationId xmlns:a16="http://schemas.microsoft.com/office/drawing/2014/main" id="{EE5BF202-4CE6-69B8-1E96-EE5136A8B29F}"/>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4" name="Oval 343">
            <a:extLst>
              <a:ext uri="{FF2B5EF4-FFF2-40B4-BE49-F238E27FC236}">
                <a16:creationId xmlns:a16="http://schemas.microsoft.com/office/drawing/2014/main" id="{9736C595-6460-0A73-896B-15B3D041187A}"/>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5" name="Oval 344">
            <a:extLst>
              <a:ext uri="{FF2B5EF4-FFF2-40B4-BE49-F238E27FC236}">
                <a16:creationId xmlns:a16="http://schemas.microsoft.com/office/drawing/2014/main" id="{93C86FEC-0F9C-EB26-4551-C79993926D9F}"/>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6" name="Oval 345">
            <a:extLst>
              <a:ext uri="{FF2B5EF4-FFF2-40B4-BE49-F238E27FC236}">
                <a16:creationId xmlns:a16="http://schemas.microsoft.com/office/drawing/2014/main" id="{277C5294-84F2-DF68-D48A-CAA5C89C8765}"/>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7" name="Oval 346">
            <a:extLst>
              <a:ext uri="{FF2B5EF4-FFF2-40B4-BE49-F238E27FC236}">
                <a16:creationId xmlns:a16="http://schemas.microsoft.com/office/drawing/2014/main" id="{6D9214C4-B2FA-97B8-D4F6-E8A583F0B296}"/>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8" name="Oval 347">
            <a:extLst>
              <a:ext uri="{FF2B5EF4-FFF2-40B4-BE49-F238E27FC236}">
                <a16:creationId xmlns:a16="http://schemas.microsoft.com/office/drawing/2014/main" id="{18F5056E-54AC-007F-4095-6E30A124940A}"/>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9" name="Oval 348">
            <a:extLst>
              <a:ext uri="{FF2B5EF4-FFF2-40B4-BE49-F238E27FC236}">
                <a16:creationId xmlns:a16="http://schemas.microsoft.com/office/drawing/2014/main" id="{F6E64D57-1176-5944-AEB2-F7DC59C4DEA1}"/>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0" name="Oval 349">
            <a:extLst>
              <a:ext uri="{FF2B5EF4-FFF2-40B4-BE49-F238E27FC236}">
                <a16:creationId xmlns:a16="http://schemas.microsoft.com/office/drawing/2014/main" id="{305364AE-85ED-170B-A424-D6F55DB95EF6}"/>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1" name="Oval 350">
            <a:extLst>
              <a:ext uri="{FF2B5EF4-FFF2-40B4-BE49-F238E27FC236}">
                <a16:creationId xmlns:a16="http://schemas.microsoft.com/office/drawing/2014/main" id="{90A54255-6E99-14BC-88E2-A6741D2B2B5C}"/>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2" name="Oval 351">
            <a:extLst>
              <a:ext uri="{FF2B5EF4-FFF2-40B4-BE49-F238E27FC236}">
                <a16:creationId xmlns:a16="http://schemas.microsoft.com/office/drawing/2014/main" id="{341F5A64-BE2D-6FC0-07ED-171A60DFDE27}"/>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3" name="Oval 352">
            <a:extLst>
              <a:ext uri="{FF2B5EF4-FFF2-40B4-BE49-F238E27FC236}">
                <a16:creationId xmlns:a16="http://schemas.microsoft.com/office/drawing/2014/main" id="{300AF9C5-E4D3-4996-F9BE-A9440F1874EE}"/>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4" name="Oval 353">
            <a:extLst>
              <a:ext uri="{FF2B5EF4-FFF2-40B4-BE49-F238E27FC236}">
                <a16:creationId xmlns:a16="http://schemas.microsoft.com/office/drawing/2014/main" id="{D8F9B510-43FE-A68D-3E22-6C504B895F80}"/>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5" name="Oval 354">
            <a:extLst>
              <a:ext uri="{FF2B5EF4-FFF2-40B4-BE49-F238E27FC236}">
                <a16:creationId xmlns:a16="http://schemas.microsoft.com/office/drawing/2014/main" id="{5077C511-A633-B6B6-C00E-E5484FFCD228}"/>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6" name="Oval 355">
            <a:extLst>
              <a:ext uri="{FF2B5EF4-FFF2-40B4-BE49-F238E27FC236}">
                <a16:creationId xmlns:a16="http://schemas.microsoft.com/office/drawing/2014/main" id="{34E54428-C3FF-5DA3-D72C-B47C44354D77}"/>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7" name="Oval 356">
            <a:extLst>
              <a:ext uri="{FF2B5EF4-FFF2-40B4-BE49-F238E27FC236}">
                <a16:creationId xmlns:a16="http://schemas.microsoft.com/office/drawing/2014/main" id="{7D9B1C08-A21B-CC1C-FCBC-204D20A36041}"/>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8" name="Oval 357">
            <a:extLst>
              <a:ext uri="{FF2B5EF4-FFF2-40B4-BE49-F238E27FC236}">
                <a16:creationId xmlns:a16="http://schemas.microsoft.com/office/drawing/2014/main" id="{90E0408D-226F-4DFC-09C8-D2F9425097AD}"/>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9" name="Oval 358">
            <a:extLst>
              <a:ext uri="{FF2B5EF4-FFF2-40B4-BE49-F238E27FC236}">
                <a16:creationId xmlns:a16="http://schemas.microsoft.com/office/drawing/2014/main" id="{AAFEA955-53ED-1DBA-47D7-21CBACBE9EB4}"/>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0" name="Oval 359">
            <a:extLst>
              <a:ext uri="{FF2B5EF4-FFF2-40B4-BE49-F238E27FC236}">
                <a16:creationId xmlns:a16="http://schemas.microsoft.com/office/drawing/2014/main" id="{13948701-6A9F-19D2-763C-6F52646F8FB1}"/>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1" name="Oval 360">
            <a:extLst>
              <a:ext uri="{FF2B5EF4-FFF2-40B4-BE49-F238E27FC236}">
                <a16:creationId xmlns:a16="http://schemas.microsoft.com/office/drawing/2014/main" id="{F2D364F0-C462-587E-356B-243ADD3FD41A}"/>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2" name="Oval 361">
            <a:extLst>
              <a:ext uri="{FF2B5EF4-FFF2-40B4-BE49-F238E27FC236}">
                <a16:creationId xmlns:a16="http://schemas.microsoft.com/office/drawing/2014/main" id="{932DE841-9B24-F610-9308-7B36A99F0FEE}"/>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3" name="Oval 362">
            <a:extLst>
              <a:ext uri="{FF2B5EF4-FFF2-40B4-BE49-F238E27FC236}">
                <a16:creationId xmlns:a16="http://schemas.microsoft.com/office/drawing/2014/main" id="{F9BB0112-0D56-8704-4B82-5FFC1A3E1DB6}"/>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4" name="Arrow: Chevron 363">
            <a:extLst>
              <a:ext uri="{FF2B5EF4-FFF2-40B4-BE49-F238E27FC236}">
                <a16:creationId xmlns:a16="http://schemas.microsoft.com/office/drawing/2014/main" id="{4F1EAC61-6B80-8076-5089-7B618289C5BC}"/>
              </a:ext>
            </a:extLst>
          </p:cNvPr>
          <p:cNvSpPr/>
          <p:nvPr/>
        </p:nvSpPr>
        <p:spPr>
          <a:xfrm>
            <a:off x="170019" y="6565593"/>
            <a:ext cx="143623" cy="143623"/>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365" name="Arrow: Chevron 364">
            <a:extLst>
              <a:ext uri="{FF2B5EF4-FFF2-40B4-BE49-F238E27FC236}">
                <a16:creationId xmlns:a16="http://schemas.microsoft.com/office/drawing/2014/main" id="{41EFC7EA-C6D8-22C4-CFA6-44F373354ACD}"/>
              </a:ext>
            </a:extLst>
          </p:cNvPr>
          <p:cNvSpPr/>
          <p:nvPr/>
        </p:nvSpPr>
        <p:spPr>
          <a:xfrm>
            <a:off x="271400" y="6565593"/>
            <a:ext cx="143623" cy="143623"/>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366" name="Arrow: Chevron 365">
            <a:extLst>
              <a:ext uri="{FF2B5EF4-FFF2-40B4-BE49-F238E27FC236}">
                <a16:creationId xmlns:a16="http://schemas.microsoft.com/office/drawing/2014/main" id="{F4390F84-7E31-BFAD-BF4C-0A111489C085}"/>
              </a:ext>
            </a:extLst>
          </p:cNvPr>
          <p:cNvSpPr/>
          <p:nvPr/>
        </p:nvSpPr>
        <p:spPr>
          <a:xfrm>
            <a:off x="372781" y="6565593"/>
            <a:ext cx="143623" cy="143623"/>
          </a:xfrm>
          <a:prstGeom prst="chevron">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367" name="Oval 366">
            <a:extLst>
              <a:ext uri="{FF2B5EF4-FFF2-40B4-BE49-F238E27FC236}">
                <a16:creationId xmlns:a16="http://schemas.microsoft.com/office/drawing/2014/main" id="{A832089B-D3B2-41D4-3C2B-AA53FA6F9775}"/>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68" name="Oval 367">
            <a:extLst>
              <a:ext uri="{FF2B5EF4-FFF2-40B4-BE49-F238E27FC236}">
                <a16:creationId xmlns:a16="http://schemas.microsoft.com/office/drawing/2014/main" id="{333AE17B-FD29-BC9D-3690-59D5E4F8F739}"/>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69" name="Oval 368">
            <a:extLst>
              <a:ext uri="{FF2B5EF4-FFF2-40B4-BE49-F238E27FC236}">
                <a16:creationId xmlns:a16="http://schemas.microsoft.com/office/drawing/2014/main" id="{45A5F854-1756-3559-594A-34BB30D30941}"/>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0" name="Oval 369">
            <a:extLst>
              <a:ext uri="{FF2B5EF4-FFF2-40B4-BE49-F238E27FC236}">
                <a16:creationId xmlns:a16="http://schemas.microsoft.com/office/drawing/2014/main" id="{958B9A76-B781-5FD4-278F-7FD59BF19D8B}"/>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1" name="Oval 370">
            <a:extLst>
              <a:ext uri="{FF2B5EF4-FFF2-40B4-BE49-F238E27FC236}">
                <a16:creationId xmlns:a16="http://schemas.microsoft.com/office/drawing/2014/main" id="{7582D909-34B4-4ECD-C46A-E07F22883EC2}"/>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2" name="Oval 371">
            <a:extLst>
              <a:ext uri="{FF2B5EF4-FFF2-40B4-BE49-F238E27FC236}">
                <a16:creationId xmlns:a16="http://schemas.microsoft.com/office/drawing/2014/main" id="{A10A18F8-D615-F228-EAF1-8D0BA4B72391}"/>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3" name="Oval 372">
            <a:extLst>
              <a:ext uri="{FF2B5EF4-FFF2-40B4-BE49-F238E27FC236}">
                <a16:creationId xmlns:a16="http://schemas.microsoft.com/office/drawing/2014/main" id="{15F15CD2-716F-B40E-5211-CBC47EE3A01D}"/>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4" name="Oval 373">
            <a:extLst>
              <a:ext uri="{FF2B5EF4-FFF2-40B4-BE49-F238E27FC236}">
                <a16:creationId xmlns:a16="http://schemas.microsoft.com/office/drawing/2014/main" id="{35A004FB-1829-044B-088B-91E7039908FA}"/>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5" name="Oval 374">
            <a:extLst>
              <a:ext uri="{FF2B5EF4-FFF2-40B4-BE49-F238E27FC236}">
                <a16:creationId xmlns:a16="http://schemas.microsoft.com/office/drawing/2014/main" id="{FEF4543D-56FD-7B8E-9BD1-75D5D9854E6D}"/>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6" name="Oval 375">
            <a:extLst>
              <a:ext uri="{FF2B5EF4-FFF2-40B4-BE49-F238E27FC236}">
                <a16:creationId xmlns:a16="http://schemas.microsoft.com/office/drawing/2014/main" id="{9B31CAAE-79EB-F8E0-5772-BC29832426EB}"/>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7" name="Oval 376">
            <a:extLst>
              <a:ext uri="{FF2B5EF4-FFF2-40B4-BE49-F238E27FC236}">
                <a16:creationId xmlns:a16="http://schemas.microsoft.com/office/drawing/2014/main" id="{FD49A98D-9AF7-2547-FF13-6E18D952E721}"/>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8" name="Oval 377">
            <a:extLst>
              <a:ext uri="{FF2B5EF4-FFF2-40B4-BE49-F238E27FC236}">
                <a16:creationId xmlns:a16="http://schemas.microsoft.com/office/drawing/2014/main" id="{5E7FA08B-0253-02FF-6665-1B31B1748DCA}"/>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9" name="Oval 378">
            <a:extLst>
              <a:ext uri="{FF2B5EF4-FFF2-40B4-BE49-F238E27FC236}">
                <a16:creationId xmlns:a16="http://schemas.microsoft.com/office/drawing/2014/main" id="{A8402744-0C04-BE0C-5535-0A288A470743}"/>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0" name="Oval 379">
            <a:extLst>
              <a:ext uri="{FF2B5EF4-FFF2-40B4-BE49-F238E27FC236}">
                <a16:creationId xmlns:a16="http://schemas.microsoft.com/office/drawing/2014/main" id="{255904B5-C868-AF57-6BF2-C415B12E4EC3}"/>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1" name="Oval 380">
            <a:extLst>
              <a:ext uri="{FF2B5EF4-FFF2-40B4-BE49-F238E27FC236}">
                <a16:creationId xmlns:a16="http://schemas.microsoft.com/office/drawing/2014/main" id="{3AC853E9-2EFA-37D1-58FA-CBC7B04351FB}"/>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2" name="Oval 381">
            <a:extLst>
              <a:ext uri="{FF2B5EF4-FFF2-40B4-BE49-F238E27FC236}">
                <a16:creationId xmlns:a16="http://schemas.microsoft.com/office/drawing/2014/main" id="{0914121D-6BF4-C837-6FD7-3047E47F5C75}"/>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3" name="Oval 382">
            <a:extLst>
              <a:ext uri="{FF2B5EF4-FFF2-40B4-BE49-F238E27FC236}">
                <a16:creationId xmlns:a16="http://schemas.microsoft.com/office/drawing/2014/main" id="{64CEFADA-124B-565C-F0F7-464C64957649}"/>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4" name="Oval 383">
            <a:extLst>
              <a:ext uri="{FF2B5EF4-FFF2-40B4-BE49-F238E27FC236}">
                <a16:creationId xmlns:a16="http://schemas.microsoft.com/office/drawing/2014/main" id="{CFE21DDD-4013-4C0A-B0D9-4F2B11334724}"/>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5" name="Oval 384">
            <a:extLst>
              <a:ext uri="{FF2B5EF4-FFF2-40B4-BE49-F238E27FC236}">
                <a16:creationId xmlns:a16="http://schemas.microsoft.com/office/drawing/2014/main" id="{CD9A2386-236E-7784-551D-4613B63CC0DD}"/>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6" name="Oval 385">
            <a:extLst>
              <a:ext uri="{FF2B5EF4-FFF2-40B4-BE49-F238E27FC236}">
                <a16:creationId xmlns:a16="http://schemas.microsoft.com/office/drawing/2014/main" id="{43BF68A8-87F1-05D9-3F7E-641ECD58754C}"/>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7" name="Oval 386">
            <a:extLst>
              <a:ext uri="{FF2B5EF4-FFF2-40B4-BE49-F238E27FC236}">
                <a16:creationId xmlns:a16="http://schemas.microsoft.com/office/drawing/2014/main" id="{63E80C35-A0AA-8558-A5FD-A93C01377E47}"/>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8" name="Oval 387">
            <a:extLst>
              <a:ext uri="{FF2B5EF4-FFF2-40B4-BE49-F238E27FC236}">
                <a16:creationId xmlns:a16="http://schemas.microsoft.com/office/drawing/2014/main" id="{18C1EA8C-2943-4309-AA5A-CF8B95B5D557}"/>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9" name="Oval 388">
            <a:extLst>
              <a:ext uri="{FF2B5EF4-FFF2-40B4-BE49-F238E27FC236}">
                <a16:creationId xmlns:a16="http://schemas.microsoft.com/office/drawing/2014/main" id="{DEE4092B-C430-6DFE-C319-54D59DDE6B63}"/>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0" name="Oval 389">
            <a:extLst>
              <a:ext uri="{FF2B5EF4-FFF2-40B4-BE49-F238E27FC236}">
                <a16:creationId xmlns:a16="http://schemas.microsoft.com/office/drawing/2014/main" id="{DEE67407-C79F-7BC4-A1EF-2430534058B5}"/>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1" name="Oval 390">
            <a:extLst>
              <a:ext uri="{FF2B5EF4-FFF2-40B4-BE49-F238E27FC236}">
                <a16:creationId xmlns:a16="http://schemas.microsoft.com/office/drawing/2014/main" id="{8157DA5D-B6F7-531C-B4D8-2339502AABEA}"/>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2" name="Oval 391">
            <a:extLst>
              <a:ext uri="{FF2B5EF4-FFF2-40B4-BE49-F238E27FC236}">
                <a16:creationId xmlns:a16="http://schemas.microsoft.com/office/drawing/2014/main" id="{97E2D5F2-3183-B737-A79D-962A41DF6955}"/>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3" name="Oval 392">
            <a:extLst>
              <a:ext uri="{FF2B5EF4-FFF2-40B4-BE49-F238E27FC236}">
                <a16:creationId xmlns:a16="http://schemas.microsoft.com/office/drawing/2014/main" id="{4E158E0F-577D-1AAC-A0B3-B8FB9F1FC83B}"/>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4" name="Oval 393">
            <a:extLst>
              <a:ext uri="{FF2B5EF4-FFF2-40B4-BE49-F238E27FC236}">
                <a16:creationId xmlns:a16="http://schemas.microsoft.com/office/drawing/2014/main" id="{D25D2FB3-258B-20A7-44D1-81CCB452B4CC}"/>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5" name="Oval 394">
            <a:extLst>
              <a:ext uri="{FF2B5EF4-FFF2-40B4-BE49-F238E27FC236}">
                <a16:creationId xmlns:a16="http://schemas.microsoft.com/office/drawing/2014/main" id="{C9CF4478-2617-E76E-ABDF-0FF407CAA31D}"/>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6" name="Oval 395">
            <a:extLst>
              <a:ext uri="{FF2B5EF4-FFF2-40B4-BE49-F238E27FC236}">
                <a16:creationId xmlns:a16="http://schemas.microsoft.com/office/drawing/2014/main" id="{39830CA5-CE9C-386A-BE73-F4859628DF6F}"/>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7" name="Oval 396">
            <a:extLst>
              <a:ext uri="{FF2B5EF4-FFF2-40B4-BE49-F238E27FC236}">
                <a16:creationId xmlns:a16="http://schemas.microsoft.com/office/drawing/2014/main" id="{78E6B798-2C12-30B2-A7FB-E91C5E9A7D74}"/>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8" name="Oval 397">
            <a:extLst>
              <a:ext uri="{FF2B5EF4-FFF2-40B4-BE49-F238E27FC236}">
                <a16:creationId xmlns:a16="http://schemas.microsoft.com/office/drawing/2014/main" id="{05CC40C0-4BFA-2093-7300-4B4AE0E883C6}"/>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9" name="Oval 398">
            <a:extLst>
              <a:ext uri="{FF2B5EF4-FFF2-40B4-BE49-F238E27FC236}">
                <a16:creationId xmlns:a16="http://schemas.microsoft.com/office/drawing/2014/main" id="{41E32AC2-9FE5-F82E-4027-09D84EC24404}"/>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0" name="Oval 399">
            <a:extLst>
              <a:ext uri="{FF2B5EF4-FFF2-40B4-BE49-F238E27FC236}">
                <a16:creationId xmlns:a16="http://schemas.microsoft.com/office/drawing/2014/main" id="{85F19D0E-C757-C8FD-FC3D-B4AA23D0807C}"/>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1" name="Oval 400">
            <a:extLst>
              <a:ext uri="{FF2B5EF4-FFF2-40B4-BE49-F238E27FC236}">
                <a16:creationId xmlns:a16="http://schemas.microsoft.com/office/drawing/2014/main" id="{838D1CAF-A847-D061-D22B-A7AD56D6978D}"/>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2" name="Oval 401">
            <a:extLst>
              <a:ext uri="{FF2B5EF4-FFF2-40B4-BE49-F238E27FC236}">
                <a16:creationId xmlns:a16="http://schemas.microsoft.com/office/drawing/2014/main" id="{1BC69BEC-6DA1-3AC6-9BA0-F18567C9A603}"/>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3" name="Oval 402">
            <a:extLst>
              <a:ext uri="{FF2B5EF4-FFF2-40B4-BE49-F238E27FC236}">
                <a16:creationId xmlns:a16="http://schemas.microsoft.com/office/drawing/2014/main" id="{E4D3B028-86CF-1C7F-029B-DB5878F60E36}"/>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4" name="Oval 403">
            <a:extLst>
              <a:ext uri="{FF2B5EF4-FFF2-40B4-BE49-F238E27FC236}">
                <a16:creationId xmlns:a16="http://schemas.microsoft.com/office/drawing/2014/main" id="{7A25EF56-C610-2199-6CC5-E57132D49C80}"/>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5" name="Oval 404">
            <a:extLst>
              <a:ext uri="{FF2B5EF4-FFF2-40B4-BE49-F238E27FC236}">
                <a16:creationId xmlns:a16="http://schemas.microsoft.com/office/drawing/2014/main" id="{B7FB3E0E-672C-6595-ED09-6320785F0308}"/>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6" name="Oval 405">
            <a:extLst>
              <a:ext uri="{FF2B5EF4-FFF2-40B4-BE49-F238E27FC236}">
                <a16:creationId xmlns:a16="http://schemas.microsoft.com/office/drawing/2014/main" id="{8E1EC75D-809F-74EC-292C-CB993EB58FEC}"/>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7" name="Oval 406">
            <a:extLst>
              <a:ext uri="{FF2B5EF4-FFF2-40B4-BE49-F238E27FC236}">
                <a16:creationId xmlns:a16="http://schemas.microsoft.com/office/drawing/2014/main" id="{92993D08-A68F-1AA9-05D3-502D39BF066B}"/>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8" name="Oval 407">
            <a:extLst>
              <a:ext uri="{FF2B5EF4-FFF2-40B4-BE49-F238E27FC236}">
                <a16:creationId xmlns:a16="http://schemas.microsoft.com/office/drawing/2014/main" id="{25CCDC83-5746-A5B4-E14F-95FC4B7F3096}"/>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9" name="Oval 408">
            <a:extLst>
              <a:ext uri="{FF2B5EF4-FFF2-40B4-BE49-F238E27FC236}">
                <a16:creationId xmlns:a16="http://schemas.microsoft.com/office/drawing/2014/main" id="{6994614D-CB46-4781-B29D-F355E3834619}"/>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0" name="Oval 409">
            <a:extLst>
              <a:ext uri="{FF2B5EF4-FFF2-40B4-BE49-F238E27FC236}">
                <a16:creationId xmlns:a16="http://schemas.microsoft.com/office/drawing/2014/main" id="{BFC64596-5E05-8703-1567-D1C8F28102BB}"/>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1" name="Oval 410">
            <a:extLst>
              <a:ext uri="{FF2B5EF4-FFF2-40B4-BE49-F238E27FC236}">
                <a16:creationId xmlns:a16="http://schemas.microsoft.com/office/drawing/2014/main" id="{822BE9EC-E34A-D91D-68F4-EF483C0074BC}"/>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2" name="Oval 411">
            <a:extLst>
              <a:ext uri="{FF2B5EF4-FFF2-40B4-BE49-F238E27FC236}">
                <a16:creationId xmlns:a16="http://schemas.microsoft.com/office/drawing/2014/main" id="{E736983F-C51A-5BEF-83DB-90FD913336E2}"/>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3" name="Oval 412">
            <a:extLst>
              <a:ext uri="{FF2B5EF4-FFF2-40B4-BE49-F238E27FC236}">
                <a16:creationId xmlns:a16="http://schemas.microsoft.com/office/drawing/2014/main" id="{F464FCC0-F5A9-C58D-01DC-726B363367EC}"/>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4" name="Oval 413">
            <a:extLst>
              <a:ext uri="{FF2B5EF4-FFF2-40B4-BE49-F238E27FC236}">
                <a16:creationId xmlns:a16="http://schemas.microsoft.com/office/drawing/2014/main" id="{BE57E56F-6E60-A3BD-CAA4-622DB8BF9D87}"/>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26;p26">
            <a:extLst>
              <a:ext uri="{FF2B5EF4-FFF2-40B4-BE49-F238E27FC236}">
                <a16:creationId xmlns:a16="http://schemas.microsoft.com/office/drawing/2014/main" id="{33033EBF-7724-4D67-EDE8-49897AC4980E}"/>
              </a:ext>
            </a:extLst>
          </p:cNvPr>
          <p:cNvPicPr preferRelativeResize="0"/>
          <p:nvPr/>
        </p:nvPicPr>
        <p:blipFill>
          <a:blip r:embed="rId3"/>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26EC661-AF27-F122-1D7B-3AB1058A0937}"/>
              </a:ext>
            </a:extLst>
          </p:cNvPr>
          <p:cNvSpPr/>
          <p:nvPr/>
        </p:nvSpPr>
        <p:spPr>
          <a:xfrm>
            <a:off x="0" y="0"/>
            <a:ext cx="12192000" cy="6858000"/>
          </a:xfrm>
          <a:prstGeom prst="rect">
            <a:avLst/>
          </a:prstGeom>
          <a:solidFill>
            <a:srgbClr val="0020C2">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1">
            <a:extLst>
              <a:ext uri="{FF2B5EF4-FFF2-40B4-BE49-F238E27FC236}">
                <a16:creationId xmlns:a16="http://schemas.microsoft.com/office/drawing/2014/main" id="{56438E6B-EFA8-F45B-C05A-78B985C974EF}"/>
              </a:ext>
            </a:extLst>
          </p:cNvPr>
          <p:cNvSpPr txBox="1"/>
          <p:nvPr/>
        </p:nvSpPr>
        <p:spPr>
          <a:xfrm>
            <a:off x="3370928" y="2998113"/>
            <a:ext cx="5450145" cy="861774"/>
          </a:xfrm>
          <a:prstGeom prst="rect">
            <a:avLst/>
          </a:prstGeom>
          <a:noFill/>
        </p:spPr>
        <p:txBody>
          <a:bodyPr wrap="square" rtlCol="0">
            <a:spAutoFit/>
          </a:bodyPr>
          <a:lstStyle/>
          <a:p>
            <a:pPr algn="ctr"/>
            <a:r>
              <a:rPr lang="en-US" sz="5000" b="1" dirty="0">
                <a:solidFill>
                  <a:schemeClr val="bg1"/>
                </a:solidFill>
              </a:rPr>
              <a:t>Thank You!</a:t>
            </a:r>
            <a:endParaRPr lang="en-US" sz="5000" b="1" dirty="0">
              <a:solidFill>
                <a:schemeClr val="bg1"/>
              </a:solidFill>
              <a:latin typeface="Poppins" panose="00000500000000000000" pitchFamily="2" charset="0"/>
              <a:ea typeface="Roboto Slab" pitchFamily="2" charset="0"/>
              <a:cs typeface="Poppins" panose="00000500000000000000" pitchFamily="2" charset="0"/>
            </a:endParaRPr>
          </a:p>
        </p:txBody>
      </p:sp>
      <p:sp>
        <p:nvSpPr>
          <p:cNvPr id="62" name="Persegi: Sudut Atas Lengkung 12">
            <a:extLst>
              <a:ext uri="{FF2B5EF4-FFF2-40B4-BE49-F238E27FC236}">
                <a16:creationId xmlns:a16="http://schemas.microsoft.com/office/drawing/2014/main" id="{5DCAA5F1-D2F1-B4AF-0C38-39022AE1F8CB}"/>
              </a:ext>
            </a:extLst>
          </p:cNvPr>
          <p:cNvSpPr/>
          <p:nvPr/>
        </p:nvSpPr>
        <p:spPr>
          <a:xfrm>
            <a:off x="704850" y="6219097"/>
            <a:ext cx="10724124" cy="638903"/>
          </a:xfrm>
          <a:prstGeom prst="round2SameRect">
            <a:avLst>
              <a:gd name="adj1" fmla="val 50000"/>
              <a:gd name="adj2" fmla="val 0"/>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63" name="TextBox 62">
            <a:extLst>
              <a:ext uri="{FF2B5EF4-FFF2-40B4-BE49-F238E27FC236}">
                <a16:creationId xmlns:a16="http://schemas.microsoft.com/office/drawing/2014/main" id="{0FB23F0E-5657-FB74-25C8-F6DD8825DF79}"/>
              </a:ext>
            </a:extLst>
          </p:cNvPr>
          <p:cNvSpPr txBox="1"/>
          <p:nvPr/>
        </p:nvSpPr>
        <p:spPr>
          <a:xfrm>
            <a:off x="982925" y="6395955"/>
            <a:ext cx="1320355" cy="292388"/>
          </a:xfrm>
          <a:prstGeom prst="rect">
            <a:avLst/>
          </a:prstGeom>
          <a:noFill/>
        </p:spPr>
        <p:txBody>
          <a:bodyPr wrap="square" rtlCol="0">
            <a:spAutoFit/>
          </a:bodyPr>
          <a:lstStyle/>
          <a:p>
            <a:r>
              <a:rPr lang="en-US" sz="1300" dirty="0"/>
              <a:t>Presented by:</a:t>
            </a:r>
            <a:endParaRPr lang="en-US" sz="1500" dirty="0"/>
          </a:p>
        </p:txBody>
      </p:sp>
      <p:sp>
        <p:nvSpPr>
          <p:cNvPr id="65" name="TextBox 64">
            <a:extLst>
              <a:ext uri="{FF2B5EF4-FFF2-40B4-BE49-F238E27FC236}">
                <a16:creationId xmlns:a16="http://schemas.microsoft.com/office/drawing/2014/main" id="{61DC866C-F0DE-F76B-70C0-221381F0C593}"/>
              </a:ext>
            </a:extLst>
          </p:cNvPr>
          <p:cNvSpPr txBox="1"/>
          <p:nvPr/>
        </p:nvSpPr>
        <p:spPr>
          <a:xfrm>
            <a:off x="9377699" y="6384660"/>
            <a:ext cx="1826417" cy="307777"/>
          </a:xfrm>
          <a:prstGeom prst="rect">
            <a:avLst/>
          </a:prstGeom>
          <a:noFill/>
        </p:spPr>
        <p:txBody>
          <a:bodyPr wrap="square" rtlCol="0">
            <a:spAutoFit/>
          </a:bodyPr>
          <a:lstStyle/>
          <a:p>
            <a:r>
              <a:rPr lang="en-US" sz="1400" dirty="0"/>
              <a:t>@allenchankowsky</a:t>
            </a:r>
          </a:p>
        </p:txBody>
      </p:sp>
      <p:pic>
        <p:nvPicPr>
          <p:cNvPr id="66" name="Google Shape;116;p25">
            <a:extLst>
              <a:ext uri="{FF2B5EF4-FFF2-40B4-BE49-F238E27FC236}">
                <a16:creationId xmlns:a16="http://schemas.microsoft.com/office/drawing/2014/main" id="{EDAB7740-E709-4767-4320-2C21F80A6F2D}"/>
              </a:ext>
            </a:extLst>
          </p:cNvPr>
          <p:cNvPicPr preferRelativeResize="0"/>
          <p:nvPr/>
        </p:nvPicPr>
        <p:blipFill>
          <a:blip r:embed="rId4">
            <a:alphaModFix/>
          </a:blip>
          <a:stretch>
            <a:fillRect/>
          </a:stretch>
        </p:blipFill>
        <p:spPr>
          <a:xfrm>
            <a:off x="8908968" y="6381588"/>
            <a:ext cx="345457" cy="313920"/>
          </a:xfrm>
          <a:prstGeom prst="rect">
            <a:avLst/>
          </a:prstGeom>
          <a:noFill/>
          <a:ln>
            <a:noFill/>
          </a:ln>
        </p:spPr>
      </p:pic>
      <p:sp>
        <p:nvSpPr>
          <p:cNvPr id="67" name="TextBox 66">
            <a:extLst>
              <a:ext uri="{FF2B5EF4-FFF2-40B4-BE49-F238E27FC236}">
                <a16:creationId xmlns:a16="http://schemas.microsoft.com/office/drawing/2014/main" id="{6E35DA38-D8C5-A1AA-E848-B1B78A3FAA8A}"/>
              </a:ext>
            </a:extLst>
          </p:cNvPr>
          <p:cNvSpPr txBox="1"/>
          <p:nvPr/>
        </p:nvSpPr>
        <p:spPr>
          <a:xfrm>
            <a:off x="2528604" y="6372872"/>
            <a:ext cx="1983534" cy="338554"/>
          </a:xfrm>
          <a:prstGeom prst="rect">
            <a:avLst/>
          </a:prstGeom>
          <a:noFill/>
        </p:spPr>
        <p:txBody>
          <a:bodyPr wrap="square">
            <a:spAutoFit/>
          </a:bodyPr>
          <a:lstStyle/>
          <a:p>
            <a:r>
              <a:rPr lang="en-US" sz="1600" b="1" dirty="0"/>
              <a:t>Allen </a:t>
            </a:r>
            <a:r>
              <a:rPr lang="en-US" sz="1600" b="1" dirty="0" err="1"/>
              <a:t>Chankowsky</a:t>
            </a:r>
            <a:endParaRPr lang="en-US" sz="1600" b="1" dirty="0"/>
          </a:p>
        </p:txBody>
      </p:sp>
      <p:pic>
        <p:nvPicPr>
          <p:cNvPr id="59" name="Google Shape;139;p15">
            <a:extLst>
              <a:ext uri="{FF2B5EF4-FFF2-40B4-BE49-F238E27FC236}">
                <a16:creationId xmlns:a16="http://schemas.microsoft.com/office/drawing/2014/main" id="{2BC6A780-ADC2-9689-7692-3DF66A1203E3}"/>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pic>
        <p:nvPicPr>
          <p:cNvPr id="60" name="Google Shape;139;p15">
            <a:extLst>
              <a:ext uri="{FF2B5EF4-FFF2-40B4-BE49-F238E27FC236}">
                <a16:creationId xmlns:a16="http://schemas.microsoft.com/office/drawing/2014/main" id="{116A6AEE-6232-8681-2EF9-0FCACE16363D}"/>
              </a:ext>
            </a:extLst>
          </p:cNvPr>
          <p:cNvPicPr preferRelativeResize="0"/>
          <p:nvPr/>
        </p:nvPicPr>
        <p:blipFill rotWithShape="1">
          <a:blip r:embed="rId7">
            <a:alphaModFix amt="75000"/>
            <a:biLevel thresh="25000"/>
          </a:blip>
          <a:srcRect l="20886" t="8231"/>
          <a:stretch/>
        </p:blipFill>
        <p:spPr>
          <a:xfrm>
            <a:off x="0" y="0"/>
            <a:ext cx="4130624" cy="2966716"/>
          </a:xfrm>
          <a:prstGeom prst="rect">
            <a:avLst/>
          </a:prstGeom>
          <a:noFill/>
          <a:ln>
            <a:noFill/>
          </a:ln>
        </p:spPr>
      </p:pic>
      <p:sp>
        <p:nvSpPr>
          <p:cNvPr id="170" name="Rectangle 169">
            <a:extLst>
              <a:ext uri="{FF2B5EF4-FFF2-40B4-BE49-F238E27FC236}">
                <a16:creationId xmlns:a16="http://schemas.microsoft.com/office/drawing/2014/main" id="{B119C738-9C11-2858-5555-ADD72F36593C}"/>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1" name="Rectangle 170">
            <a:extLst>
              <a:ext uri="{FF2B5EF4-FFF2-40B4-BE49-F238E27FC236}">
                <a16:creationId xmlns:a16="http://schemas.microsoft.com/office/drawing/2014/main" id="{BCCE85B8-F4FB-1C1E-495B-C975A1B77611}"/>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Rectangle 171">
            <a:extLst>
              <a:ext uri="{FF2B5EF4-FFF2-40B4-BE49-F238E27FC236}">
                <a16:creationId xmlns:a16="http://schemas.microsoft.com/office/drawing/2014/main" id="{2483854E-59FC-365A-7F8A-5DD0AFC1FBC7}"/>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3" name="Oval 172">
            <a:extLst>
              <a:ext uri="{FF2B5EF4-FFF2-40B4-BE49-F238E27FC236}">
                <a16:creationId xmlns:a16="http://schemas.microsoft.com/office/drawing/2014/main" id="{173948B8-C6DA-7F4C-0910-855CFCA1260D}"/>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708510DD-7822-5C93-71F8-B9E1D77C53FA}"/>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CC4ADF01-066F-2CA3-B89D-E266D3E8197B}"/>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B2626C57-5529-FCAD-BFBE-47B9C387875F}"/>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85D20E50-A788-BDAC-95F6-8132DA6AB374}"/>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FB0B7643-174D-C641-27C9-E4145FD834C5}"/>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ED7CC701-516A-482A-2927-6D77815DDDA5}"/>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69D7E910-2AAD-949E-E61F-82BC2702390A}"/>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EB9AE49F-C4BF-EE75-F862-C474091CBE57}"/>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Oval 181">
            <a:extLst>
              <a:ext uri="{FF2B5EF4-FFF2-40B4-BE49-F238E27FC236}">
                <a16:creationId xmlns:a16="http://schemas.microsoft.com/office/drawing/2014/main" id="{52BE7E60-D649-AE20-54AC-6D3287E2F2BC}"/>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Oval 182">
            <a:extLst>
              <a:ext uri="{FF2B5EF4-FFF2-40B4-BE49-F238E27FC236}">
                <a16:creationId xmlns:a16="http://schemas.microsoft.com/office/drawing/2014/main" id="{534EA34E-A6CC-A8EF-4981-975116A2F8CB}"/>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4" name="Oval 183">
            <a:extLst>
              <a:ext uri="{FF2B5EF4-FFF2-40B4-BE49-F238E27FC236}">
                <a16:creationId xmlns:a16="http://schemas.microsoft.com/office/drawing/2014/main" id="{49FC0719-997B-100F-5B6B-117ECBE86497}"/>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5" name="Oval 184">
            <a:extLst>
              <a:ext uri="{FF2B5EF4-FFF2-40B4-BE49-F238E27FC236}">
                <a16:creationId xmlns:a16="http://schemas.microsoft.com/office/drawing/2014/main" id="{39777621-7EAC-DB7A-DBA7-1BABD68444EF}"/>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6" name="Oval 185">
            <a:extLst>
              <a:ext uri="{FF2B5EF4-FFF2-40B4-BE49-F238E27FC236}">
                <a16:creationId xmlns:a16="http://schemas.microsoft.com/office/drawing/2014/main" id="{ABC0F17C-DA24-D27D-212F-2159B4E72421}"/>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7" name="Oval 186">
            <a:extLst>
              <a:ext uri="{FF2B5EF4-FFF2-40B4-BE49-F238E27FC236}">
                <a16:creationId xmlns:a16="http://schemas.microsoft.com/office/drawing/2014/main" id="{2CD044D9-B323-B923-A038-6D48C07E2797}"/>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8" name="Oval 187">
            <a:extLst>
              <a:ext uri="{FF2B5EF4-FFF2-40B4-BE49-F238E27FC236}">
                <a16:creationId xmlns:a16="http://schemas.microsoft.com/office/drawing/2014/main" id="{5026DE20-55E4-E593-6B97-016F94EBD142}"/>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9" name="Oval 188">
            <a:extLst>
              <a:ext uri="{FF2B5EF4-FFF2-40B4-BE49-F238E27FC236}">
                <a16:creationId xmlns:a16="http://schemas.microsoft.com/office/drawing/2014/main" id="{1D5D560D-DAF5-F03C-361F-E949A371B5F0}"/>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0" name="Oval 189">
            <a:extLst>
              <a:ext uri="{FF2B5EF4-FFF2-40B4-BE49-F238E27FC236}">
                <a16:creationId xmlns:a16="http://schemas.microsoft.com/office/drawing/2014/main" id="{DA497D3F-652E-8BAE-E60F-88B3A673FA21}"/>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1" name="Oval 190">
            <a:extLst>
              <a:ext uri="{FF2B5EF4-FFF2-40B4-BE49-F238E27FC236}">
                <a16:creationId xmlns:a16="http://schemas.microsoft.com/office/drawing/2014/main" id="{FBD96C8D-8A3D-30E5-286E-9C932BA5BBD6}"/>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Oval 191">
            <a:extLst>
              <a:ext uri="{FF2B5EF4-FFF2-40B4-BE49-F238E27FC236}">
                <a16:creationId xmlns:a16="http://schemas.microsoft.com/office/drawing/2014/main" id="{BED16358-DE91-0300-4EC9-2A6CFA956553}"/>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3" name="Oval 192">
            <a:extLst>
              <a:ext uri="{FF2B5EF4-FFF2-40B4-BE49-F238E27FC236}">
                <a16:creationId xmlns:a16="http://schemas.microsoft.com/office/drawing/2014/main" id="{1648677E-3D9C-55E5-7BDF-E573DD73BFF7}"/>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4" name="Oval 193">
            <a:extLst>
              <a:ext uri="{FF2B5EF4-FFF2-40B4-BE49-F238E27FC236}">
                <a16:creationId xmlns:a16="http://schemas.microsoft.com/office/drawing/2014/main" id="{D8554600-12CE-2421-3BE7-2B1ABE2681CB}"/>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5" name="Oval 194">
            <a:extLst>
              <a:ext uri="{FF2B5EF4-FFF2-40B4-BE49-F238E27FC236}">
                <a16:creationId xmlns:a16="http://schemas.microsoft.com/office/drawing/2014/main" id="{A23796F7-E576-5D11-0EC8-30F84AC8A62B}"/>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6" name="Oval 195">
            <a:extLst>
              <a:ext uri="{FF2B5EF4-FFF2-40B4-BE49-F238E27FC236}">
                <a16:creationId xmlns:a16="http://schemas.microsoft.com/office/drawing/2014/main" id="{63EE0FE0-4254-C87C-1376-FAA7234335F7}"/>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7" name="Oval 196">
            <a:extLst>
              <a:ext uri="{FF2B5EF4-FFF2-40B4-BE49-F238E27FC236}">
                <a16:creationId xmlns:a16="http://schemas.microsoft.com/office/drawing/2014/main" id="{B089AC51-201B-EDBB-C688-B61BBB3FB1D2}"/>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8" name="Oval 197">
            <a:extLst>
              <a:ext uri="{FF2B5EF4-FFF2-40B4-BE49-F238E27FC236}">
                <a16:creationId xmlns:a16="http://schemas.microsoft.com/office/drawing/2014/main" id="{BF55BB72-8354-1157-A51F-94DC0A7FD782}"/>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9" name="Oval 198">
            <a:extLst>
              <a:ext uri="{FF2B5EF4-FFF2-40B4-BE49-F238E27FC236}">
                <a16:creationId xmlns:a16="http://schemas.microsoft.com/office/drawing/2014/main" id="{B50BC0FA-6AC0-7303-15DD-0F906BA7EF31}"/>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0" name="Oval 199">
            <a:extLst>
              <a:ext uri="{FF2B5EF4-FFF2-40B4-BE49-F238E27FC236}">
                <a16:creationId xmlns:a16="http://schemas.microsoft.com/office/drawing/2014/main" id="{DD063391-7D0B-5774-FC4D-A1B63F060068}"/>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1" name="Oval 200">
            <a:extLst>
              <a:ext uri="{FF2B5EF4-FFF2-40B4-BE49-F238E27FC236}">
                <a16:creationId xmlns:a16="http://schemas.microsoft.com/office/drawing/2014/main" id="{1DFD63A7-EB7A-F5BC-C65B-2597CE81876D}"/>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2" name="Oval 201">
            <a:extLst>
              <a:ext uri="{FF2B5EF4-FFF2-40B4-BE49-F238E27FC236}">
                <a16:creationId xmlns:a16="http://schemas.microsoft.com/office/drawing/2014/main" id="{441A599A-0A11-3900-2BCA-FB48E9419153}"/>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3" name="Oval 202">
            <a:extLst>
              <a:ext uri="{FF2B5EF4-FFF2-40B4-BE49-F238E27FC236}">
                <a16:creationId xmlns:a16="http://schemas.microsoft.com/office/drawing/2014/main" id="{3A6264B1-9778-0C9C-A416-1539DCDB1CF2}"/>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4" name="Oval 203">
            <a:extLst>
              <a:ext uri="{FF2B5EF4-FFF2-40B4-BE49-F238E27FC236}">
                <a16:creationId xmlns:a16="http://schemas.microsoft.com/office/drawing/2014/main" id="{F5077676-C63A-E6BE-60FC-E9DCF843264D}"/>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5" name="Oval 204">
            <a:extLst>
              <a:ext uri="{FF2B5EF4-FFF2-40B4-BE49-F238E27FC236}">
                <a16:creationId xmlns:a16="http://schemas.microsoft.com/office/drawing/2014/main" id="{5D76B84E-B1C9-C92C-44D9-11CD4CC34EC4}"/>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6" name="Oval 205">
            <a:extLst>
              <a:ext uri="{FF2B5EF4-FFF2-40B4-BE49-F238E27FC236}">
                <a16:creationId xmlns:a16="http://schemas.microsoft.com/office/drawing/2014/main" id="{CF5F0D5F-E22B-EBA2-FBA5-CF61C89464E6}"/>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7" name="Oval 206">
            <a:extLst>
              <a:ext uri="{FF2B5EF4-FFF2-40B4-BE49-F238E27FC236}">
                <a16:creationId xmlns:a16="http://schemas.microsoft.com/office/drawing/2014/main" id="{F9C383AD-1CD7-9C0A-6A2D-1337A7957FB6}"/>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8" name="Oval 207">
            <a:extLst>
              <a:ext uri="{FF2B5EF4-FFF2-40B4-BE49-F238E27FC236}">
                <a16:creationId xmlns:a16="http://schemas.microsoft.com/office/drawing/2014/main" id="{04D90311-0566-EC86-F3B5-4F7DE03DB32B}"/>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9" name="Oval 208">
            <a:extLst>
              <a:ext uri="{FF2B5EF4-FFF2-40B4-BE49-F238E27FC236}">
                <a16:creationId xmlns:a16="http://schemas.microsoft.com/office/drawing/2014/main" id="{AA6922A6-5CB8-C7EE-574E-8A1294166DC2}"/>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0" name="Oval 209">
            <a:extLst>
              <a:ext uri="{FF2B5EF4-FFF2-40B4-BE49-F238E27FC236}">
                <a16:creationId xmlns:a16="http://schemas.microsoft.com/office/drawing/2014/main" id="{72DE8F08-AD63-6D3C-3B35-ED23573473F4}"/>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1" name="Oval 210">
            <a:extLst>
              <a:ext uri="{FF2B5EF4-FFF2-40B4-BE49-F238E27FC236}">
                <a16:creationId xmlns:a16="http://schemas.microsoft.com/office/drawing/2014/main" id="{A95352BF-BE78-7FC3-CED7-201A0C8EA40E}"/>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2" name="Oval 211">
            <a:extLst>
              <a:ext uri="{FF2B5EF4-FFF2-40B4-BE49-F238E27FC236}">
                <a16:creationId xmlns:a16="http://schemas.microsoft.com/office/drawing/2014/main" id="{ECE49B08-F259-3EA4-B575-0AA17B4485F8}"/>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3" name="Oval 212">
            <a:extLst>
              <a:ext uri="{FF2B5EF4-FFF2-40B4-BE49-F238E27FC236}">
                <a16:creationId xmlns:a16="http://schemas.microsoft.com/office/drawing/2014/main" id="{B75786B8-DF34-D71F-4855-516BAF13F5A3}"/>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4" name="Oval 213">
            <a:extLst>
              <a:ext uri="{FF2B5EF4-FFF2-40B4-BE49-F238E27FC236}">
                <a16:creationId xmlns:a16="http://schemas.microsoft.com/office/drawing/2014/main" id="{8F7A765B-025A-8B32-A28B-AE78F56E8C45}"/>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5" name="Oval 214">
            <a:extLst>
              <a:ext uri="{FF2B5EF4-FFF2-40B4-BE49-F238E27FC236}">
                <a16:creationId xmlns:a16="http://schemas.microsoft.com/office/drawing/2014/main" id="{9442CA71-FDAA-4076-BE00-B7E605DD15F2}"/>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6" name="Oval 215">
            <a:extLst>
              <a:ext uri="{FF2B5EF4-FFF2-40B4-BE49-F238E27FC236}">
                <a16:creationId xmlns:a16="http://schemas.microsoft.com/office/drawing/2014/main" id="{FE84B350-C4BB-4754-A536-D6249522E5D9}"/>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7" name="Oval 216">
            <a:extLst>
              <a:ext uri="{FF2B5EF4-FFF2-40B4-BE49-F238E27FC236}">
                <a16:creationId xmlns:a16="http://schemas.microsoft.com/office/drawing/2014/main" id="{A6EEDBDC-7E4C-9339-5699-9A9B6FD97F7B}"/>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8" name="Oval 217">
            <a:extLst>
              <a:ext uri="{FF2B5EF4-FFF2-40B4-BE49-F238E27FC236}">
                <a16:creationId xmlns:a16="http://schemas.microsoft.com/office/drawing/2014/main" id="{DBA34A6F-8F58-E644-F70A-9D73856E1264}"/>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9" name="Oval 218">
            <a:extLst>
              <a:ext uri="{FF2B5EF4-FFF2-40B4-BE49-F238E27FC236}">
                <a16:creationId xmlns:a16="http://schemas.microsoft.com/office/drawing/2014/main" id="{BBC0E4E7-5BAF-D667-373C-16AF17938DB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0" name="Oval 219">
            <a:extLst>
              <a:ext uri="{FF2B5EF4-FFF2-40B4-BE49-F238E27FC236}">
                <a16:creationId xmlns:a16="http://schemas.microsoft.com/office/drawing/2014/main" id="{307C5159-E0A8-84A2-5E5F-48C8706E937E}"/>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extBox 1">
            <a:extLst>
              <a:ext uri="{FF2B5EF4-FFF2-40B4-BE49-F238E27FC236}">
                <a16:creationId xmlns:a16="http://schemas.microsoft.com/office/drawing/2014/main" id="{0A85188B-01EA-45D0-14DF-91D3B0F0642A}"/>
              </a:ext>
            </a:extLst>
          </p:cNvPr>
          <p:cNvSpPr txBox="1"/>
          <p:nvPr/>
        </p:nvSpPr>
        <p:spPr>
          <a:xfrm>
            <a:off x="7038314" y="6384660"/>
            <a:ext cx="1597686" cy="307777"/>
          </a:xfrm>
          <a:prstGeom prst="rect">
            <a:avLst/>
          </a:prstGeom>
          <a:noFill/>
        </p:spPr>
        <p:txBody>
          <a:bodyPr wrap="square" rtlCol="0">
            <a:spAutoFit/>
          </a:bodyPr>
          <a:lstStyle/>
          <a:p>
            <a:pPr marL="0" indent="0">
              <a:buNone/>
            </a:pPr>
            <a:r>
              <a:rPr lang="en-US" sz="1400" dirty="0"/>
              <a:t>November 6, 2024</a:t>
            </a:r>
          </a:p>
        </p:txBody>
      </p:sp>
    </p:spTree>
    <p:extLst>
      <p:ext uri="{BB962C8B-B14F-4D97-AF65-F5344CB8AC3E}">
        <p14:creationId xmlns:p14="http://schemas.microsoft.com/office/powerpoint/2010/main" val="3763832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6" name="Freeform: Shape 5">
            <a:extLst>
              <a:ext uri="{FF2B5EF4-FFF2-40B4-BE49-F238E27FC236}">
                <a16:creationId xmlns:a16="http://schemas.microsoft.com/office/drawing/2014/main" id="{A7B6FDCF-9234-C6BB-55F9-058FBC141144}"/>
              </a:ext>
            </a:extLst>
          </p:cNvPr>
          <p:cNvSpPr/>
          <p:nvPr/>
        </p:nvSpPr>
        <p:spPr bwMode="auto">
          <a:xfrm>
            <a:off x="5773459" y="2916211"/>
            <a:ext cx="859709" cy="859709"/>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chemeClr val="bg1"/>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a:p>
        </p:txBody>
      </p:sp>
      <p:sp>
        <p:nvSpPr>
          <p:cNvPr id="7" name="Freeform: Shape 6">
            <a:extLst>
              <a:ext uri="{FF2B5EF4-FFF2-40B4-BE49-F238E27FC236}">
                <a16:creationId xmlns:a16="http://schemas.microsoft.com/office/drawing/2014/main" id="{AD983C5B-5BF3-CD17-D68B-458835F5C302}"/>
              </a:ext>
            </a:extLst>
          </p:cNvPr>
          <p:cNvSpPr/>
          <p:nvPr/>
        </p:nvSpPr>
        <p:spPr bwMode="auto">
          <a:xfrm>
            <a:off x="5861911" y="3004774"/>
            <a:ext cx="682804" cy="682584"/>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rgbClr val="89CBB5"/>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p:txBody>
      </p:sp>
      <p:sp>
        <p:nvSpPr>
          <p:cNvPr id="8" name="TextBox 7">
            <a:extLst>
              <a:ext uri="{FF2B5EF4-FFF2-40B4-BE49-F238E27FC236}">
                <a16:creationId xmlns:a16="http://schemas.microsoft.com/office/drawing/2014/main" id="{6AD004C6-77DE-455F-F410-15CFB4327889}"/>
              </a:ext>
            </a:extLst>
          </p:cNvPr>
          <p:cNvSpPr txBox="1"/>
          <p:nvPr/>
        </p:nvSpPr>
        <p:spPr>
          <a:xfrm>
            <a:off x="7032558" y="2945142"/>
            <a:ext cx="3597544" cy="369332"/>
          </a:xfrm>
          <a:prstGeom prst="rect">
            <a:avLst/>
          </a:prstGeom>
          <a:noFill/>
        </p:spPr>
        <p:txBody>
          <a:bodyPr wrap="square">
            <a:spAutoFit/>
          </a:bodyPr>
          <a:lstStyle/>
          <a:p>
            <a:pPr>
              <a:spcBef>
                <a:spcPts val="0"/>
              </a:spcBef>
              <a:spcAft>
                <a:spcPts val="1500"/>
              </a:spcAft>
            </a:pPr>
            <a:r>
              <a:rPr lang="en-US" b="1" dirty="0"/>
              <a:t>Increase in Pulmonary Nodules</a:t>
            </a:r>
            <a:endParaRPr lang="en-US" b="1" dirty="0">
              <a:effectLst/>
            </a:endParaRPr>
          </a:p>
        </p:txBody>
      </p:sp>
      <p:sp>
        <p:nvSpPr>
          <p:cNvPr id="9" name="TextBox 8">
            <a:extLst>
              <a:ext uri="{FF2B5EF4-FFF2-40B4-BE49-F238E27FC236}">
                <a16:creationId xmlns:a16="http://schemas.microsoft.com/office/drawing/2014/main" id="{7363A2B8-2CCC-39DA-F450-24B50A688906}"/>
              </a:ext>
            </a:extLst>
          </p:cNvPr>
          <p:cNvSpPr txBox="1"/>
          <p:nvPr/>
        </p:nvSpPr>
        <p:spPr>
          <a:xfrm>
            <a:off x="7032556" y="3223769"/>
            <a:ext cx="4003402" cy="923330"/>
          </a:xfrm>
          <a:prstGeom prst="rect">
            <a:avLst/>
          </a:prstGeom>
          <a:noFill/>
        </p:spPr>
        <p:txBody>
          <a:bodyPr wrap="square">
            <a:spAutoFit/>
          </a:bodyPr>
          <a:lstStyle/>
          <a:p>
            <a:r>
              <a:rPr lang="en-US" dirty="0">
                <a:solidFill>
                  <a:srgbClr val="C00000"/>
                </a:solidFill>
              </a:rPr>
              <a:t>Increase in size of multiple pulmonary nodules, highly suspicious for metastases.</a:t>
            </a:r>
          </a:p>
        </p:txBody>
      </p:sp>
      <p:sp>
        <p:nvSpPr>
          <p:cNvPr id="10" name="TextBox 9">
            <a:extLst>
              <a:ext uri="{FF2B5EF4-FFF2-40B4-BE49-F238E27FC236}">
                <a16:creationId xmlns:a16="http://schemas.microsoft.com/office/drawing/2014/main" id="{C46B5062-C68E-1C82-7BDE-32E8E5707239}"/>
              </a:ext>
            </a:extLst>
          </p:cNvPr>
          <p:cNvSpPr txBox="1"/>
          <p:nvPr/>
        </p:nvSpPr>
        <p:spPr>
          <a:xfrm>
            <a:off x="7032558" y="4024222"/>
            <a:ext cx="3444942" cy="369332"/>
          </a:xfrm>
          <a:prstGeom prst="rect">
            <a:avLst/>
          </a:prstGeom>
          <a:noFill/>
        </p:spPr>
        <p:txBody>
          <a:bodyPr wrap="square">
            <a:spAutoFit/>
          </a:bodyPr>
          <a:lstStyle/>
          <a:p>
            <a:pPr>
              <a:spcBef>
                <a:spcPts val="0"/>
              </a:spcBef>
              <a:spcAft>
                <a:spcPts val="1500"/>
              </a:spcAft>
            </a:pPr>
            <a:r>
              <a:rPr lang="en-US" b="1" dirty="0">
                <a:solidFill>
                  <a:schemeClr val="bg2">
                    <a:lumMod val="25000"/>
                  </a:schemeClr>
                </a:solidFill>
              </a:rPr>
              <a:t>Ground-Glass Foci and Growth</a:t>
            </a:r>
            <a:endParaRPr lang="en-US" b="1" dirty="0">
              <a:solidFill>
                <a:schemeClr val="bg2">
                  <a:lumMod val="25000"/>
                </a:schemeClr>
              </a:solidFill>
              <a:effectLst/>
            </a:endParaRPr>
          </a:p>
        </p:txBody>
      </p:sp>
      <p:sp>
        <p:nvSpPr>
          <p:cNvPr id="11" name="TextBox 10">
            <a:extLst>
              <a:ext uri="{FF2B5EF4-FFF2-40B4-BE49-F238E27FC236}">
                <a16:creationId xmlns:a16="http://schemas.microsoft.com/office/drawing/2014/main" id="{029D74DD-1CC4-C0A1-C1A7-FA303ACEC849}"/>
              </a:ext>
            </a:extLst>
          </p:cNvPr>
          <p:cNvSpPr txBox="1"/>
          <p:nvPr/>
        </p:nvSpPr>
        <p:spPr>
          <a:xfrm>
            <a:off x="7032556" y="4302849"/>
            <a:ext cx="3213337" cy="646331"/>
          </a:xfrm>
          <a:prstGeom prst="rect">
            <a:avLst/>
          </a:prstGeom>
          <a:noFill/>
        </p:spPr>
        <p:txBody>
          <a:bodyPr wrap="square">
            <a:spAutoFit/>
          </a:bodyPr>
          <a:lstStyle/>
          <a:p>
            <a:r>
              <a:rPr lang="en-US" dirty="0">
                <a:solidFill>
                  <a:srgbClr val="C00000"/>
                </a:solidFill>
              </a:rPr>
              <a:t>Increase in size and number of patchy ground-glass foci.</a:t>
            </a:r>
          </a:p>
        </p:txBody>
      </p:sp>
      <p:sp>
        <p:nvSpPr>
          <p:cNvPr id="14" name="Freeform: Shape 13">
            <a:extLst>
              <a:ext uri="{FF2B5EF4-FFF2-40B4-BE49-F238E27FC236}">
                <a16:creationId xmlns:a16="http://schemas.microsoft.com/office/drawing/2014/main" id="{1EAF8555-3002-3C62-7E4A-5A167F1C01D6}"/>
              </a:ext>
            </a:extLst>
          </p:cNvPr>
          <p:cNvSpPr/>
          <p:nvPr/>
        </p:nvSpPr>
        <p:spPr bwMode="auto">
          <a:xfrm>
            <a:off x="5773459" y="3995291"/>
            <a:ext cx="859709" cy="859709"/>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chemeClr val="bg1"/>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a:p>
        </p:txBody>
      </p:sp>
      <p:sp>
        <p:nvSpPr>
          <p:cNvPr id="15" name="Freeform: Shape 14">
            <a:extLst>
              <a:ext uri="{FF2B5EF4-FFF2-40B4-BE49-F238E27FC236}">
                <a16:creationId xmlns:a16="http://schemas.microsoft.com/office/drawing/2014/main" id="{7A76842C-8396-B95F-7219-9B6C07FCC074}"/>
              </a:ext>
            </a:extLst>
          </p:cNvPr>
          <p:cNvSpPr/>
          <p:nvPr/>
        </p:nvSpPr>
        <p:spPr bwMode="auto">
          <a:xfrm>
            <a:off x="5861911" y="4083854"/>
            <a:ext cx="682804" cy="682584"/>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rgbClr val="89CBB5"/>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p:txBody>
      </p:sp>
      <p:sp>
        <p:nvSpPr>
          <p:cNvPr id="12" name="TextBox 11">
            <a:extLst>
              <a:ext uri="{FF2B5EF4-FFF2-40B4-BE49-F238E27FC236}">
                <a16:creationId xmlns:a16="http://schemas.microsoft.com/office/drawing/2014/main" id="{9A90C613-06AA-104E-E163-75AD5C941966}"/>
              </a:ext>
            </a:extLst>
          </p:cNvPr>
          <p:cNvSpPr txBox="1"/>
          <p:nvPr/>
        </p:nvSpPr>
        <p:spPr>
          <a:xfrm>
            <a:off x="7032558" y="5055144"/>
            <a:ext cx="4003402" cy="369332"/>
          </a:xfrm>
          <a:prstGeom prst="rect">
            <a:avLst/>
          </a:prstGeom>
          <a:noFill/>
        </p:spPr>
        <p:txBody>
          <a:bodyPr wrap="square">
            <a:spAutoFit/>
          </a:bodyPr>
          <a:lstStyle/>
          <a:p>
            <a:pPr>
              <a:spcBef>
                <a:spcPts val="0"/>
              </a:spcBef>
              <a:spcAft>
                <a:spcPts val="1500"/>
              </a:spcAft>
            </a:pPr>
            <a:r>
              <a:rPr lang="en-US" b="1" dirty="0">
                <a:solidFill>
                  <a:schemeClr val="bg2">
                    <a:lumMod val="25000"/>
                  </a:schemeClr>
                </a:solidFill>
              </a:rPr>
              <a:t>Lymphadenopathy Observations</a:t>
            </a:r>
            <a:endParaRPr lang="en-US" b="1" dirty="0">
              <a:solidFill>
                <a:schemeClr val="bg2">
                  <a:lumMod val="25000"/>
                </a:schemeClr>
              </a:solidFill>
              <a:effectLst/>
            </a:endParaRPr>
          </a:p>
        </p:txBody>
      </p:sp>
      <p:sp>
        <p:nvSpPr>
          <p:cNvPr id="13" name="TextBox 12">
            <a:extLst>
              <a:ext uri="{FF2B5EF4-FFF2-40B4-BE49-F238E27FC236}">
                <a16:creationId xmlns:a16="http://schemas.microsoft.com/office/drawing/2014/main" id="{D665051A-2890-DFCF-BEFB-FC423A361C2F}"/>
              </a:ext>
            </a:extLst>
          </p:cNvPr>
          <p:cNvSpPr txBox="1"/>
          <p:nvPr/>
        </p:nvSpPr>
        <p:spPr>
          <a:xfrm>
            <a:off x="7032555" y="5333771"/>
            <a:ext cx="4069897" cy="1200329"/>
          </a:xfrm>
          <a:prstGeom prst="rect">
            <a:avLst/>
          </a:prstGeom>
          <a:noFill/>
        </p:spPr>
        <p:txBody>
          <a:bodyPr wrap="square">
            <a:spAutoFit/>
          </a:bodyPr>
          <a:lstStyle/>
          <a:p>
            <a:r>
              <a:rPr lang="en-US" dirty="0">
                <a:solidFill>
                  <a:srgbClr val="C00000"/>
                </a:solidFill>
              </a:rPr>
              <a:t>New mediastinal and left hilar lymphadenopathy. Appearance of metastases or multifocal lung adenocarcinoma are </a:t>
            </a:r>
            <a:r>
              <a:rPr lang="en-US" dirty="0" err="1">
                <a:solidFill>
                  <a:srgbClr val="C00000"/>
                </a:solidFill>
              </a:rPr>
              <a:t>favoured</a:t>
            </a:r>
            <a:r>
              <a:rPr lang="en-US" dirty="0">
                <a:solidFill>
                  <a:srgbClr val="C00000"/>
                </a:solidFill>
              </a:rPr>
              <a:t>.</a:t>
            </a:r>
          </a:p>
        </p:txBody>
      </p:sp>
      <p:sp>
        <p:nvSpPr>
          <p:cNvPr id="16" name="Freeform: Shape 15">
            <a:extLst>
              <a:ext uri="{FF2B5EF4-FFF2-40B4-BE49-F238E27FC236}">
                <a16:creationId xmlns:a16="http://schemas.microsoft.com/office/drawing/2014/main" id="{399520CC-F7C4-72F9-E5A9-CF7820F669B4}"/>
              </a:ext>
            </a:extLst>
          </p:cNvPr>
          <p:cNvSpPr/>
          <p:nvPr/>
        </p:nvSpPr>
        <p:spPr bwMode="auto">
          <a:xfrm>
            <a:off x="5773459" y="5133935"/>
            <a:ext cx="859709" cy="859709"/>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chemeClr val="bg1"/>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a:p>
        </p:txBody>
      </p:sp>
      <p:sp>
        <p:nvSpPr>
          <p:cNvPr id="17" name="Freeform: Shape 16">
            <a:extLst>
              <a:ext uri="{FF2B5EF4-FFF2-40B4-BE49-F238E27FC236}">
                <a16:creationId xmlns:a16="http://schemas.microsoft.com/office/drawing/2014/main" id="{2F93EB70-7571-DCD0-8CC8-B7B0FBF67611}"/>
              </a:ext>
            </a:extLst>
          </p:cNvPr>
          <p:cNvSpPr/>
          <p:nvPr/>
        </p:nvSpPr>
        <p:spPr bwMode="auto">
          <a:xfrm>
            <a:off x="5861911" y="5222498"/>
            <a:ext cx="682804" cy="682584"/>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rgbClr val="89CBB5"/>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b="1" dirty="0"/>
          </a:p>
        </p:txBody>
      </p:sp>
      <p:sp>
        <p:nvSpPr>
          <p:cNvPr id="18" name="TextBox 17">
            <a:extLst>
              <a:ext uri="{FF2B5EF4-FFF2-40B4-BE49-F238E27FC236}">
                <a16:creationId xmlns:a16="http://schemas.microsoft.com/office/drawing/2014/main" id="{38744A70-BE29-839E-3F3D-F8A00471E066}"/>
              </a:ext>
            </a:extLst>
          </p:cNvPr>
          <p:cNvSpPr txBox="1"/>
          <p:nvPr/>
        </p:nvSpPr>
        <p:spPr>
          <a:xfrm>
            <a:off x="5773459" y="1143718"/>
            <a:ext cx="5792520" cy="954107"/>
          </a:xfrm>
          <a:prstGeom prst="rect">
            <a:avLst/>
          </a:prstGeom>
          <a:noFill/>
        </p:spPr>
        <p:txBody>
          <a:bodyPr wrap="square">
            <a:spAutoFit/>
          </a:bodyPr>
          <a:lstStyle/>
          <a:p>
            <a:r>
              <a:rPr lang="en-US" sz="2800" b="1" dirty="0">
                <a:solidFill>
                  <a:schemeClr val="tx1">
                    <a:lumMod val="65000"/>
                    <a:lumOff val="35000"/>
                  </a:schemeClr>
                </a:solidFill>
              </a:rPr>
              <a:t>CT Chest Report – </a:t>
            </a:r>
            <a:r>
              <a:rPr lang="en-US" sz="2800" b="1" dirty="0">
                <a:solidFill>
                  <a:srgbClr val="0020C2"/>
                </a:solidFill>
              </a:rPr>
              <a:t>January 2017</a:t>
            </a:r>
            <a:br>
              <a:rPr lang="en-US" sz="2800" b="1" dirty="0">
                <a:solidFill>
                  <a:srgbClr val="0020C2"/>
                </a:solidFill>
              </a:rPr>
            </a:br>
            <a:r>
              <a:rPr lang="en-US" sz="2800" b="1" dirty="0">
                <a:solidFill>
                  <a:schemeClr val="tx1">
                    <a:lumMod val="65000"/>
                    <a:lumOff val="35000"/>
                  </a:schemeClr>
                </a:solidFill>
              </a:rPr>
              <a:t>(Impression)</a:t>
            </a:r>
          </a:p>
        </p:txBody>
      </p:sp>
      <p:cxnSp>
        <p:nvCxnSpPr>
          <p:cNvPr id="19" name="Straight Connector 18">
            <a:extLst>
              <a:ext uri="{FF2B5EF4-FFF2-40B4-BE49-F238E27FC236}">
                <a16:creationId xmlns:a16="http://schemas.microsoft.com/office/drawing/2014/main" id="{4A1E7FDE-5549-455D-E0A5-C36CEF1B7582}"/>
              </a:ext>
            </a:extLst>
          </p:cNvPr>
          <p:cNvCxnSpPr/>
          <p:nvPr/>
        </p:nvCxnSpPr>
        <p:spPr>
          <a:xfrm>
            <a:off x="5852498" y="2462278"/>
            <a:ext cx="1092200" cy="0"/>
          </a:xfrm>
          <a:prstGeom prst="line">
            <a:avLst/>
          </a:prstGeom>
          <a:ln>
            <a:solidFill>
              <a:srgbClr val="0020C2"/>
            </a:solidFill>
          </a:ln>
        </p:spPr>
        <p:style>
          <a:lnRef idx="2">
            <a:schemeClr val="accent1"/>
          </a:lnRef>
          <a:fillRef idx="0">
            <a:schemeClr val="accent1"/>
          </a:fillRef>
          <a:effectRef idx="1">
            <a:schemeClr val="accent1"/>
          </a:effectRef>
          <a:fontRef idx="minor">
            <a:schemeClr val="tx1"/>
          </a:fontRef>
        </p:style>
      </p:cxnSp>
      <p:sp>
        <p:nvSpPr>
          <p:cNvPr id="20" name="Oval 19">
            <a:extLst>
              <a:ext uri="{FF2B5EF4-FFF2-40B4-BE49-F238E27FC236}">
                <a16:creationId xmlns:a16="http://schemas.microsoft.com/office/drawing/2014/main" id="{C7998008-7079-5095-36CF-FE0078160DD5}"/>
              </a:ext>
            </a:extLst>
          </p:cNvPr>
          <p:cNvSpPr/>
          <p:nvPr/>
        </p:nvSpPr>
        <p:spPr>
          <a:xfrm>
            <a:off x="6895904" y="2376553"/>
            <a:ext cx="171450" cy="171450"/>
          </a:xfrm>
          <a:prstGeom prst="ellipse">
            <a:avLst/>
          </a:prstGeom>
          <a:solidFill>
            <a:srgbClr val="0020C2"/>
          </a:solidFill>
          <a:ln>
            <a:solidFill>
              <a:srgbClr val="002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72BB6705-1DDD-8A38-2C4C-BF47B4C8F97D}"/>
              </a:ext>
            </a:extLst>
          </p:cNvPr>
          <p:cNvSpPr/>
          <p:nvPr/>
        </p:nvSpPr>
        <p:spPr>
          <a:xfrm>
            <a:off x="0" y="0"/>
            <a:ext cx="4012331" cy="491164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94669ACC-49A8-A2EB-DE17-469EF9F04AF3}"/>
              </a:ext>
            </a:extLst>
          </p:cNvPr>
          <p:cNvCxnSpPr>
            <a:cxnSpLocks/>
          </p:cNvCxnSpPr>
          <p:nvPr/>
        </p:nvCxnSpPr>
        <p:spPr>
          <a:xfrm>
            <a:off x="6041388" y="3346066"/>
            <a:ext cx="323850"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92B66C58-043C-ACDC-59A6-B2FF377FB038}"/>
              </a:ext>
            </a:extLst>
          </p:cNvPr>
          <p:cNvCxnSpPr>
            <a:cxnSpLocks/>
          </p:cNvCxnSpPr>
          <p:nvPr/>
        </p:nvCxnSpPr>
        <p:spPr>
          <a:xfrm>
            <a:off x="6041388" y="4425146"/>
            <a:ext cx="323850"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40" name="Straight Arrow Connector 139">
            <a:extLst>
              <a:ext uri="{FF2B5EF4-FFF2-40B4-BE49-F238E27FC236}">
                <a16:creationId xmlns:a16="http://schemas.microsoft.com/office/drawing/2014/main" id="{CA0FDAE0-02E3-72CC-68D4-4F2A75F5AB66}"/>
              </a:ext>
            </a:extLst>
          </p:cNvPr>
          <p:cNvCxnSpPr>
            <a:cxnSpLocks/>
          </p:cNvCxnSpPr>
          <p:nvPr/>
        </p:nvCxnSpPr>
        <p:spPr>
          <a:xfrm>
            <a:off x="6041388" y="5563790"/>
            <a:ext cx="323850"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7" name="Rectangle: Rounded Corners 136">
            <a:extLst>
              <a:ext uri="{FF2B5EF4-FFF2-40B4-BE49-F238E27FC236}">
                <a16:creationId xmlns:a16="http://schemas.microsoft.com/office/drawing/2014/main" id="{770B36A5-4FC7-455C-E91A-3B6B55943362}"/>
              </a:ext>
            </a:extLst>
          </p:cNvPr>
          <p:cNvSpPr/>
          <p:nvPr/>
        </p:nvSpPr>
        <p:spPr>
          <a:xfrm>
            <a:off x="626021" y="670204"/>
            <a:ext cx="4098788" cy="4791601"/>
          </a:xfrm>
          <a:prstGeom prst="roundRect">
            <a:avLst/>
          </a:prstGeom>
          <a:blipFill>
            <a:blip r:embed="rId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5" name="Google Shape;139;p15">
            <a:extLst>
              <a:ext uri="{FF2B5EF4-FFF2-40B4-BE49-F238E27FC236}">
                <a16:creationId xmlns:a16="http://schemas.microsoft.com/office/drawing/2014/main" id="{937DE176-B6DD-0E1C-676E-7512C8565643}"/>
              </a:ext>
            </a:extLst>
          </p:cNvPr>
          <p:cNvPicPr preferRelativeResize="0"/>
          <p:nvPr/>
        </p:nvPicPr>
        <p:blipFill rotWithShape="1">
          <a:blip r:embed="rId4">
            <a:alphaModFix amt="75000"/>
            <a:biLevel thresh="25000"/>
          </a:blip>
          <a:srcRect l="20886" t="8231"/>
          <a:stretch/>
        </p:blipFill>
        <p:spPr>
          <a:xfrm>
            <a:off x="0" y="0"/>
            <a:ext cx="4130624" cy="2966716"/>
          </a:xfrm>
          <a:prstGeom prst="rect">
            <a:avLst/>
          </a:prstGeom>
          <a:noFill/>
          <a:ln>
            <a:noFill/>
          </a:ln>
        </p:spPr>
      </p:pic>
      <p:pic>
        <p:nvPicPr>
          <p:cNvPr id="146" name="Google Shape;139;p15">
            <a:extLst>
              <a:ext uri="{FF2B5EF4-FFF2-40B4-BE49-F238E27FC236}">
                <a16:creationId xmlns:a16="http://schemas.microsoft.com/office/drawing/2014/main" id="{9AD5F113-42BA-C89C-1FCA-9D41D9C69552}"/>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148" name="Rectangle 147">
            <a:extLst>
              <a:ext uri="{FF2B5EF4-FFF2-40B4-BE49-F238E27FC236}">
                <a16:creationId xmlns:a16="http://schemas.microsoft.com/office/drawing/2014/main" id="{3C0D7086-D2CA-0B51-08D7-D04550AEEB35}"/>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9" name="Rectangle 148">
            <a:extLst>
              <a:ext uri="{FF2B5EF4-FFF2-40B4-BE49-F238E27FC236}">
                <a16:creationId xmlns:a16="http://schemas.microsoft.com/office/drawing/2014/main" id="{60A47FB4-1526-63E5-555C-D76E601DAE1A}"/>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Rectangle 149">
            <a:extLst>
              <a:ext uri="{FF2B5EF4-FFF2-40B4-BE49-F238E27FC236}">
                <a16:creationId xmlns:a16="http://schemas.microsoft.com/office/drawing/2014/main" id="{903081CD-DCB2-A4DE-1865-21788318A90B}"/>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1" name="Oval 150">
            <a:extLst>
              <a:ext uri="{FF2B5EF4-FFF2-40B4-BE49-F238E27FC236}">
                <a16:creationId xmlns:a16="http://schemas.microsoft.com/office/drawing/2014/main" id="{52412868-C1AD-B0DC-DB11-F1225222315E}"/>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A0A6C462-BCCA-C1EB-1019-24F1F5288189}"/>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099A97D2-16BC-DB0D-2BAB-2B67DA874575}"/>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F1BB454E-BEEC-D56B-6564-4893BCFC84CD}"/>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8A98F12B-B579-14C1-5D68-6724641C5CB3}"/>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5C7BEFD4-84D5-B10F-492F-42F56C9D640E}"/>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13C10DAB-86D2-7374-FF82-F9F3A7043CDF}"/>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78CF5967-567B-B910-1067-F7F6E379BBF4}"/>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796E5983-E4DA-5DCE-5833-A72F2EB99B0C}"/>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200429A4-88D3-C510-B3C9-1FA6B9A9DADB}"/>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262DE6F6-A2D1-8431-1F7C-19F0A6D1CC4F}"/>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Oval 161">
            <a:extLst>
              <a:ext uri="{FF2B5EF4-FFF2-40B4-BE49-F238E27FC236}">
                <a16:creationId xmlns:a16="http://schemas.microsoft.com/office/drawing/2014/main" id="{D8F26C87-14E5-8B61-BE8B-09A1754DDD0F}"/>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3" name="Oval 162">
            <a:extLst>
              <a:ext uri="{FF2B5EF4-FFF2-40B4-BE49-F238E27FC236}">
                <a16:creationId xmlns:a16="http://schemas.microsoft.com/office/drawing/2014/main" id="{FCEFBCF7-FB54-B688-60E9-58632BFA312F}"/>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4" name="Oval 163">
            <a:extLst>
              <a:ext uri="{FF2B5EF4-FFF2-40B4-BE49-F238E27FC236}">
                <a16:creationId xmlns:a16="http://schemas.microsoft.com/office/drawing/2014/main" id="{25CD0605-25E5-1DE0-1230-9AF12DBD59DD}"/>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9AAA400F-8F89-B273-A90B-E93E8A545C6E}"/>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7532B7D5-2160-2A71-95F0-6367578FC2A4}"/>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7" name="Oval 166">
            <a:extLst>
              <a:ext uri="{FF2B5EF4-FFF2-40B4-BE49-F238E27FC236}">
                <a16:creationId xmlns:a16="http://schemas.microsoft.com/office/drawing/2014/main" id="{322A3FEE-988B-0E5F-CD31-DC0C8262C0FE}"/>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8" name="Oval 167">
            <a:extLst>
              <a:ext uri="{FF2B5EF4-FFF2-40B4-BE49-F238E27FC236}">
                <a16:creationId xmlns:a16="http://schemas.microsoft.com/office/drawing/2014/main" id="{57B0E1C7-23B6-C4BC-40C9-D49AFA902F35}"/>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9" name="Oval 168">
            <a:extLst>
              <a:ext uri="{FF2B5EF4-FFF2-40B4-BE49-F238E27FC236}">
                <a16:creationId xmlns:a16="http://schemas.microsoft.com/office/drawing/2014/main" id="{AE6AEDE7-7C49-D0EC-CC4E-3F9806CCBFE7}"/>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4B412DC7-A91A-C6B1-C5F1-6F69C3F18000}"/>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9968B5BF-9E66-B0E9-AC9D-F74192412D8C}"/>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Oval 171">
            <a:extLst>
              <a:ext uri="{FF2B5EF4-FFF2-40B4-BE49-F238E27FC236}">
                <a16:creationId xmlns:a16="http://schemas.microsoft.com/office/drawing/2014/main" id="{7E1DE14B-2C86-F9E6-123F-D7E54BC46C3B}"/>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3" name="Oval 172">
            <a:extLst>
              <a:ext uri="{FF2B5EF4-FFF2-40B4-BE49-F238E27FC236}">
                <a16:creationId xmlns:a16="http://schemas.microsoft.com/office/drawing/2014/main" id="{659CF70D-2292-32C4-FE7F-1E59A38FEAEE}"/>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31B83995-11CC-53DE-FD98-BC4DDB78EE05}"/>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0FAD4E99-8E1A-4DC1-AD3B-852A2AB76D5A}"/>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ECE3A306-3011-DE36-0FFE-B7B8E3A134A3}"/>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F0E217BB-BB85-18B6-A036-D0464FFB6D02}"/>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666D5079-F111-0FEC-FEB2-6CC0A0CEB747}"/>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1FEECF15-1090-FC7A-6E3E-7D19568ECC97}"/>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5617A218-2FE4-442E-5456-12B3D6292E4A}"/>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0B4CB691-3284-4351-8096-854614B82A2D}"/>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Oval 181">
            <a:extLst>
              <a:ext uri="{FF2B5EF4-FFF2-40B4-BE49-F238E27FC236}">
                <a16:creationId xmlns:a16="http://schemas.microsoft.com/office/drawing/2014/main" id="{2B6F7975-EFEA-DD55-6169-EC222A43D54A}"/>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Oval 182">
            <a:extLst>
              <a:ext uri="{FF2B5EF4-FFF2-40B4-BE49-F238E27FC236}">
                <a16:creationId xmlns:a16="http://schemas.microsoft.com/office/drawing/2014/main" id="{F88F5CED-B4FB-004D-FEB8-067C6E1FB24B}"/>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4" name="Oval 183">
            <a:extLst>
              <a:ext uri="{FF2B5EF4-FFF2-40B4-BE49-F238E27FC236}">
                <a16:creationId xmlns:a16="http://schemas.microsoft.com/office/drawing/2014/main" id="{2266D980-7179-1118-5338-939BF232BC9C}"/>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5" name="Oval 184">
            <a:extLst>
              <a:ext uri="{FF2B5EF4-FFF2-40B4-BE49-F238E27FC236}">
                <a16:creationId xmlns:a16="http://schemas.microsoft.com/office/drawing/2014/main" id="{F3E5F81A-FFC1-A5F7-4FB9-A3DCD171B360}"/>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6" name="Oval 185">
            <a:extLst>
              <a:ext uri="{FF2B5EF4-FFF2-40B4-BE49-F238E27FC236}">
                <a16:creationId xmlns:a16="http://schemas.microsoft.com/office/drawing/2014/main" id="{0261B0E3-0943-B03E-453D-CC200A56F354}"/>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7" name="Oval 186">
            <a:extLst>
              <a:ext uri="{FF2B5EF4-FFF2-40B4-BE49-F238E27FC236}">
                <a16:creationId xmlns:a16="http://schemas.microsoft.com/office/drawing/2014/main" id="{C993B253-D90A-BB13-F9C0-8D9F32DC2687}"/>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8" name="Oval 187">
            <a:extLst>
              <a:ext uri="{FF2B5EF4-FFF2-40B4-BE49-F238E27FC236}">
                <a16:creationId xmlns:a16="http://schemas.microsoft.com/office/drawing/2014/main" id="{242EFD41-DC42-008A-9CED-F7BEE3BC71D6}"/>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9" name="Oval 188">
            <a:extLst>
              <a:ext uri="{FF2B5EF4-FFF2-40B4-BE49-F238E27FC236}">
                <a16:creationId xmlns:a16="http://schemas.microsoft.com/office/drawing/2014/main" id="{6D1F612E-EC8F-BC60-26F8-82D4B256D499}"/>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0" name="Oval 189">
            <a:extLst>
              <a:ext uri="{FF2B5EF4-FFF2-40B4-BE49-F238E27FC236}">
                <a16:creationId xmlns:a16="http://schemas.microsoft.com/office/drawing/2014/main" id="{3A78005C-1A25-500C-0659-698EC813AEFB}"/>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1" name="Oval 190">
            <a:extLst>
              <a:ext uri="{FF2B5EF4-FFF2-40B4-BE49-F238E27FC236}">
                <a16:creationId xmlns:a16="http://schemas.microsoft.com/office/drawing/2014/main" id="{994E2238-A860-32D9-EA9F-FDBE158B64D6}"/>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Oval 191">
            <a:extLst>
              <a:ext uri="{FF2B5EF4-FFF2-40B4-BE49-F238E27FC236}">
                <a16:creationId xmlns:a16="http://schemas.microsoft.com/office/drawing/2014/main" id="{56CA72E6-8D65-59B6-6A79-9AA8A8E8714D}"/>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3" name="Oval 192">
            <a:extLst>
              <a:ext uri="{FF2B5EF4-FFF2-40B4-BE49-F238E27FC236}">
                <a16:creationId xmlns:a16="http://schemas.microsoft.com/office/drawing/2014/main" id="{3B1832A6-17F5-B4DE-BA94-442765F57665}"/>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4" name="Oval 193">
            <a:extLst>
              <a:ext uri="{FF2B5EF4-FFF2-40B4-BE49-F238E27FC236}">
                <a16:creationId xmlns:a16="http://schemas.microsoft.com/office/drawing/2014/main" id="{2352BFC0-32D7-AFAC-15EF-DF5403C13250}"/>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5" name="Oval 194">
            <a:extLst>
              <a:ext uri="{FF2B5EF4-FFF2-40B4-BE49-F238E27FC236}">
                <a16:creationId xmlns:a16="http://schemas.microsoft.com/office/drawing/2014/main" id="{BC0A6CCC-8F8B-5DD0-83F5-2291ACC69095}"/>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6" name="Oval 195">
            <a:extLst>
              <a:ext uri="{FF2B5EF4-FFF2-40B4-BE49-F238E27FC236}">
                <a16:creationId xmlns:a16="http://schemas.microsoft.com/office/drawing/2014/main" id="{74158177-E2F8-18E0-0C3F-117B009406FB}"/>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7" name="Oval 196">
            <a:extLst>
              <a:ext uri="{FF2B5EF4-FFF2-40B4-BE49-F238E27FC236}">
                <a16:creationId xmlns:a16="http://schemas.microsoft.com/office/drawing/2014/main" id="{229E9B2B-DDEE-9651-90FD-65965687F4BF}"/>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8" name="Oval 197">
            <a:extLst>
              <a:ext uri="{FF2B5EF4-FFF2-40B4-BE49-F238E27FC236}">
                <a16:creationId xmlns:a16="http://schemas.microsoft.com/office/drawing/2014/main" id="{B86ACDDF-C697-15D4-8C57-FE7B354EBE0D}"/>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9" name="Arrow: Chevron 198">
            <a:extLst>
              <a:ext uri="{FF2B5EF4-FFF2-40B4-BE49-F238E27FC236}">
                <a16:creationId xmlns:a16="http://schemas.microsoft.com/office/drawing/2014/main" id="{D48E5A9C-439F-5BD9-DDFF-F7665E234628}"/>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0" name="Arrow: Chevron 199">
            <a:extLst>
              <a:ext uri="{FF2B5EF4-FFF2-40B4-BE49-F238E27FC236}">
                <a16:creationId xmlns:a16="http://schemas.microsoft.com/office/drawing/2014/main" id="{F73EA36A-FB54-3D0D-FC2C-8E13B062FE9E}"/>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1" name="Arrow: Chevron 200">
            <a:extLst>
              <a:ext uri="{FF2B5EF4-FFF2-40B4-BE49-F238E27FC236}">
                <a16:creationId xmlns:a16="http://schemas.microsoft.com/office/drawing/2014/main" id="{ED0CA9DE-58CA-9396-8206-F3361CD9D731}"/>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2" name="Oval 201">
            <a:extLst>
              <a:ext uri="{FF2B5EF4-FFF2-40B4-BE49-F238E27FC236}">
                <a16:creationId xmlns:a16="http://schemas.microsoft.com/office/drawing/2014/main" id="{EA05440A-5D9A-4872-881C-6E97F09340D3}"/>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3" name="Oval 202">
            <a:extLst>
              <a:ext uri="{FF2B5EF4-FFF2-40B4-BE49-F238E27FC236}">
                <a16:creationId xmlns:a16="http://schemas.microsoft.com/office/drawing/2014/main" id="{F3D060A2-31EC-95B0-CA31-498F481E430F}"/>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4" name="Oval 203">
            <a:extLst>
              <a:ext uri="{FF2B5EF4-FFF2-40B4-BE49-F238E27FC236}">
                <a16:creationId xmlns:a16="http://schemas.microsoft.com/office/drawing/2014/main" id="{C80475F3-E971-F656-2EF1-C2C427894B74}"/>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5" name="Oval 204">
            <a:extLst>
              <a:ext uri="{FF2B5EF4-FFF2-40B4-BE49-F238E27FC236}">
                <a16:creationId xmlns:a16="http://schemas.microsoft.com/office/drawing/2014/main" id="{131BD978-4EB5-E8B2-F670-C3D876175A21}"/>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6" name="Oval 205">
            <a:extLst>
              <a:ext uri="{FF2B5EF4-FFF2-40B4-BE49-F238E27FC236}">
                <a16:creationId xmlns:a16="http://schemas.microsoft.com/office/drawing/2014/main" id="{580C327A-5CCE-4A79-1E7F-CD6B260ADE5F}"/>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7" name="Oval 206">
            <a:extLst>
              <a:ext uri="{FF2B5EF4-FFF2-40B4-BE49-F238E27FC236}">
                <a16:creationId xmlns:a16="http://schemas.microsoft.com/office/drawing/2014/main" id="{8B145D62-B6F7-D787-D605-76730F6A1178}"/>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2A2F15D3-A81E-10C7-1B59-12466888226D}"/>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F6E9A1F4-1548-710D-F741-97DD2C23596B}"/>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C6BD4BEF-EC1D-E824-A485-344E63157D6B}"/>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68584EDA-597B-FBDB-23C1-A85E628DBC82}"/>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7B2B9ECB-C8E8-60FD-AD1F-11BED9B0DF03}"/>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82DF3211-273A-BA85-6D38-FBA3B244F3D2}"/>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15569E45-36F0-2249-2515-2289980F9B87}"/>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7AA77A30-E847-B139-224D-B0B65DE328B9}"/>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5C5BA87A-C3A9-0D28-5D28-6AB0FC11EA99}"/>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9755CC2E-73A9-4BB5-7CB3-C585ECF34621}"/>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1CEF3BDE-516F-D58F-F34D-F412CD0E5C0B}"/>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0F9BEA3F-1839-9215-79E4-7701B07D77B4}"/>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2225244E-AF04-0E4C-D5BF-DC54E1CBF45A}"/>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2D71B301-D92B-AB6C-4C31-667A685767DB}"/>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D7483D58-1502-7CF8-B761-AD9E0C44C028}"/>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8C83FFC1-E9E3-7040-92A1-13B4F287E1CA}"/>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D9C6D85B-6B73-7E4B-69F6-777344F678A5}"/>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B0C0A7F1-2333-4CCD-9CE8-ADF12E3D9608}"/>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26D71CA6-D932-D6DB-97FD-EC0089DCA2DB}"/>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E32ADFEC-01FA-BCE0-3F4B-07900ED8028B}"/>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D19B5516-3014-93D1-BBBC-1D83D6F3D193}"/>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D71E7448-B8E7-C018-08A5-5A80AD04CA6F}"/>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EEDD63CE-6DAB-2201-3567-87107BF3F4AE}"/>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B35A8700-0BF7-A69B-DA4D-1041D84FB6B4}"/>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7334CD98-E8A7-B5F2-0132-F5E5C7056750}"/>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F1557461-5431-368D-72A9-8180BBDC4B0E}"/>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8EC25059-701E-2904-DC17-745278BDA572}"/>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F2DCF282-6CA3-5CCC-EDF6-E09A00DA6546}"/>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8051BE39-9B71-875E-5892-9B8FA5D5D766}"/>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2E0B1810-DD04-87D7-FC20-35532EA6B9F5}"/>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8" name="Oval 237">
            <a:extLst>
              <a:ext uri="{FF2B5EF4-FFF2-40B4-BE49-F238E27FC236}">
                <a16:creationId xmlns:a16="http://schemas.microsoft.com/office/drawing/2014/main" id="{0C7F4CAD-80F1-77BF-E94A-6FB8E8A4A474}"/>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9" name="Oval 238">
            <a:extLst>
              <a:ext uri="{FF2B5EF4-FFF2-40B4-BE49-F238E27FC236}">
                <a16:creationId xmlns:a16="http://schemas.microsoft.com/office/drawing/2014/main" id="{ED6A8B86-193F-0FEB-3858-99F37A0E6FC2}"/>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0" name="Oval 239">
            <a:extLst>
              <a:ext uri="{FF2B5EF4-FFF2-40B4-BE49-F238E27FC236}">
                <a16:creationId xmlns:a16="http://schemas.microsoft.com/office/drawing/2014/main" id="{861BDE70-AFE4-81F3-A288-EB1C52ED9C42}"/>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1" name="Oval 240">
            <a:extLst>
              <a:ext uri="{FF2B5EF4-FFF2-40B4-BE49-F238E27FC236}">
                <a16:creationId xmlns:a16="http://schemas.microsoft.com/office/drawing/2014/main" id="{135A5FE9-994C-57E4-CAB9-4B6201191842}"/>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2" name="Oval 241">
            <a:extLst>
              <a:ext uri="{FF2B5EF4-FFF2-40B4-BE49-F238E27FC236}">
                <a16:creationId xmlns:a16="http://schemas.microsoft.com/office/drawing/2014/main" id="{E6C42C52-4A91-CEAD-073A-9CDA7D65CC53}"/>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0A99F5B6-97DD-654E-5D59-668BB8D76D87}"/>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A07E00F2-FC9B-26C3-9B69-308737E4C0C4}"/>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5" name="Oval 244">
            <a:extLst>
              <a:ext uri="{FF2B5EF4-FFF2-40B4-BE49-F238E27FC236}">
                <a16:creationId xmlns:a16="http://schemas.microsoft.com/office/drawing/2014/main" id="{7BC1AC8A-DA12-E7C3-6681-1C75AB9D003D}"/>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6" name="Oval 245">
            <a:extLst>
              <a:ext uri="{FF2B5EF4-FFF2-40B4-BE49-F238E27FC236}">
                <a16:creationId xmlns:a16="http://schemas.microsoft.com/office/drawing/2014/main" id="{0855155F-8F81-6AE2-A595-CA121D871DBA}"/>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7" name="Oval 246">
            <a:extLst>
              <a:ext uri="{FF2B5EF4-FFF2-40B4-BE49-F238E27FC236}">
                <a16:creationId xmlns:a16="http://schemas.microsoft.com/office/drawing/2014/main" id="{B7E45D18-08DC-4A5C-D17E-44865B11B484}"/>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8" name="Oval 247">
            <a:extLst>
              <a:ext uri="{FF2B5EF4-FFF2-40B4-BE49-F238E27FC236}">
                <a16:creationId xmlns:a16="http://schemas.microsoft.com/office/drawing/2014/main" id="{5526E949-B40F-75BB-9296-A2803CD5674E}"/>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9" name="Oval 248">
            <a:extLst>
              <a:ext uri="{FF2B5EF4-FFF2-40B4-BE49-F238E27FC236}">
                <a16:creationId xmlns:a16="http://schemas.microsoft.com/office/drawing/2014/main" id="{FB8BFBED-D08B-400E-821D-7CBE77360CBC}"/>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iterate type="lt">
                                    <p:tmPct val="10000"/>
                                  </p:iterate>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39"/>
                                        </p:tgtEl>
                                        <p:attrNameLst>
                                          <p:attrName>style.visibility</p:attrName>
                                        </p:attrNameLst>
                                      </p:cBhvr>
                                      <p:to>
                                        <p:strVal val="visible"/>
                                      </p:to>
                                    </p:set>
                                    <p:anim calcmode="lin" valueType="num">
                                      <p:cBhvr additive="base">
                                        <p:cTn id="59" dur="500" fill="hold"/>
                                        <p:tgtEl>
                                          <p:spTgt spid="139"/>
                                        </p:tgtEl>
                                        <p:attrNameLst>
                                          <p:attrName>ppt_x</p:attrName>
                                        </p:attrNameLst>
                                      </p:cBhvr>
                                      <p:tavLst>
                                        <p:tav tm="0">
                                          <p:val>
                                            <p:strVal val="#ppt_x"/>
                                          </p:val>
                                        </p:tav>
                                        <p:tav tm="100000">
                                          <p:val>
                                            <p:strVal val="#ppt_x"/>
                                          </p:val>
                                        </p:tav>
                                      </p:tavLst>
                                    </p:anim>
                                    <p:anim calcmode="lin" valueType="num">
                                      <p:cBhvr additive="base">
                                        <p:cTn id="60" dur="500" fill="hold"/>
                                        <p:tgtEl>
                                          <p:spTgt spid="13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iterate type="lt">
                                    <p:tmPct val="10000"/>
                                  </p:iterate>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additive="base">
                                        <p:cTn id="69" dur="500" fill="hold"/>
                                        <p:tgtEl>
                                          <p:spTgt spid="13"/>
                                        </p:tgtEl>
                                        <p:attrNameLst>
                                          <p:attrName>ppt_x</p:attrName>
                                        </p:attrNameLst>
                                      </p:cBhvr>
                                      <p:tavLst>
                                        <p:tav tm="0">
                                          <p:val>
                                            <p:strVal val="#ppt_x"/>
                                          </p:val>
                                        </p:tav>
                                        <p:tav tm="100000">
                                          <p:val>
                                            <p:strVal val="#ppt_x"/>
                                          </p:val>
                                        </p:tav>
                                      </p:tavLst>
                                    </p:anim>
                                    <p:anim calcmode="lin" valueType="num">
                                      <p:cBhvr additive="base">
                                        <p:cTn id="70" dur="500" fill="hold"/>
                                        <p:tgtEl>
                                          <p:spTgt spid="1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40"/>
                                        </p:tgtEl>
                                        <p:attrNameLst>
                                          <p:attrName>style.visibility</p:attrName>
                                        </p:attrNameLst>
                                      </p:cBhvr>
                                      <p:to>
                                        <p:strVal val="visible"/>
                                      </p:to>
                                    </p:set>
                                    <p:anim calcmode="lin" valueType="num">
                                      <p:cBhvr additive="base">
                                        <p:cTn id="81" dur="500" fill="hold"/>
                                        <p:tgtEl>
                                          <p:spTgt spid="140"/>
                                        </p:tgtEl>
                                        <p:attrNameLst>
                                          <p:attrName>ppt_x</p:attrName>
                                        </p:attrNameLst>
                                      </p:cBhvr>
                                      <p:tavLst>
                                        <p:tav tm="0">
                                          <p:val>
                                            <p:strVal val="#ppt_x"/>
                                          </p:val>
                                        </p:tav>
                                        <p:tav tm="100000">
                                          <p:val>
                                            <p:strVal val="#ppt_x"/>
                                          </p:val>
                                        </p:tav>
                                      </p:tavLst>
                                    </p:anim>
                                    <p:anim calcmode="lin" valueType="num">
                                      <p:cBhvr additive="base">
                                        <p:cTn id="82"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iterate type="lt">
                                    <p:tmAbs val="0"/>
                                  </p:iterate>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9" grpId="1"/>
      <p:bldP spid="10" grpId="0"/>
      <p:bldP spid="10" grpId="1"/>
      <p:bldP spid="11" grpId="0"/>
      <p:bldP spid="14" grpId="0" animBg="1"/>
      <p:bldP spid="15" grpId="0" animBg="1"/>
      <p:bldP spid="12" grpId="0"/>
      <p:bldP spid="13" grpId="0"/>
      <p:bldP spid="16" grpId="0" animBg="1"/>
      <p:bldP spid="17" grpId="0" animBg="1"/>
      <p:bldP spid="18" grpId="0"/>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3" name="Google Shape;139;p15">
            <a:extLst>
              <a:ext uri="{FF2B5EF4-FFF2-40B4-BE49-F238E27FC236}">
                <a16:creationId xmlns:a16="http://schemas.microsoft.com/office/drawing/2014/main" id="{C6E723ED-03DC-A754-43F1-3A9EAAF1922F}"/>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flipH="1">
            <a:off x="1" y="3891284"/>
            <a:ext cx="4130624" cy="2966716"/>
          </a:xfrm>
          <a:prstGeom prst="rect">
            <a:avLst/>
          </a:prstGeom>
          <a:noFill/>
          <a:ln>
            <a:noFill/>
          </a:ln>
        </p:spPr>
      </p:pic>
      <p:sp>
        <p:nvSpPr>
          <p:cNvPr id="141" name="Rectangle: Top Corners Rounded 140">
            <a:extLst>
              <a:ext uri="{FF2B5EF4-FFF2-40B4-BE49-F238E27FC236}">
                <a16:creationId xmlns:a16="http://schemas.microsoft.com/office/drawing/2014/main" id="{C00C8B82-6B55-CF6A-84F8-93C5CACB924B}"/>
              </a:ext>
            </a:extLst>
          </p:cNvPr>
          <p:cNvSpPr>
            <a:spLocks/>
          </p:cNvSpPr>
          <p:nvPr/>
        </p:nvSpPr>
        <p:spPr>
          <a:xfrm rot="10800000" flipH="1">
            <a:off x="8508103" y="0"/>
            <a:ext cx="4988808" cy="5981700"/>
          </a:xfrm>
          <a:prstGeom prst="round2Same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reeform: Shape 207">
            <a:extLst>
              <a:ext uri="{FF2B5EF4-FFF2-40B4-BE49-F238E27FC236}">
                <a16:creationId xmlns:a16="http://schemas.microsoft.com/office/drawing/2014/main" id="{ACB1113C-81E8-336C-76DF-51EF4B417F21}"/>
              </a:ext>
            </a:extLst>
          </p:cNvPr>
          <p:cNvSpPr/>
          <p:nvPr/>
        </p:nvSpPr>
        <p:spPr bwMode="auto">
          <a:xfrm>
            <a:off x="811218" y="3165381"/>
            <a:ext cx="779773" cy="778948"/>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chemeClr val="bg1"/>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600" b="1"/>
          </a:p>
        </p:txBody>
      </p:sp>
      <p:sp>
        <p:nvSpPr>
          <p:cNvPr id="209" name="Freeform: Shape 208">
            <a:extLst>
              <a:ext uri="{FF2B5EF4-FFF2-40B4-BE49-F238E27FC236}">
                <a16:creationId xmlns:a16="http://schemas.microsoft.com/office/drawing/2014/main" id="{C960A100-BC24-73ED-0FD7-9866947C4923}"/>
              </a:ext>
            </a:extLst>
          </p:cNvPr>
          <p:cNvSpPr/>
          <p:nvPr/>
        </p:nvSpPr>
        <p:spPr bwMode="auto">
          <a:xfrm>
            <a:off x="891089" y="3245252"/>
            <a:ext cx="619208" cy="619205"/>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rgbClr val="89CBB5"/>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dirty="0"/>
          </a:p>
        </p:txBody>
      </p:sp>
      <p:sp>
        <p:nvSpPr>
          <p:cNvPr id="210" name="Freeform: Shape 209">
            <a:extLst>
              <a:ext uri="{FF2B5EF4-FFF2-40B4-BE49-F238E27FC236}">
                <a16:creationId xmlns:a16="http://schemas.microsoft.com/office/drawing/2014/main" id="{3FCCD1FA-952A-D4CD-F6F3-833CA54B2DE0}"/>
              </a:ext>
            </a:extLst>
          </p:cNvPr>
          <p:cNvSpPr/>
          <p:nvPr/>
        </p:nvSpPr>
        <p:spPr bwMode="auto">
          <a:xfrm>
            <a:off x="811218" y="4888297"/>
            <a:ext cx="779773" cy="778948"/>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chemeClr val="bg1"/>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1"/>
          </a:p>
        </p:txBody>
      </p:sp>
      <p:sp>
        <p:nvSpPr>
          <p:cNvPr id="211" name="Freeform: Shape 210">
            <a:extLst>
              <a:ext uri="{FF2B5EF4-FFF2-40B4-BE49-F238E27FC236}">
                <a16:creationId xmlns:a16="http://schemas.microsoft.com/office/drawing/2014/main" id="{F7621B9C-21A2-B6F6-D6D9-6101E70E6409}"/>
              </a:ext>
            </a:extLst>
          </p:cNvPr>
          <p:cNvSpPr/>
          <p:nvPr/>
        </p:nvSpPr>
        <p:spPr bwMode="auto">
          <a:xfrm>
            <a:off x="891089" y="4968168"/>
            <a:ext cx="619208" cy="619205"/>
          </a:xfrm>
          <a:custGeom>
            <a:avLst/>
            <a:gdLst>
              <a:gd name="connsiteX0" fmla="*/ 522998 w 1045996"/>
              <a:gd name="connsiteY0" fmla="*/ 0 h 1045996"/>
              <a:gd name="connsiteX1" fmla="*/ 1045996 w 1045996"/>
              <a:gd name="connsiteY1" fmla="*/ 522998 h 1045996"/>
              <a:gd name="connsiteX2" fmla="*/ 522998 w 1045996"/>
              <a:gd name="connsiteY2" fmla="*/ 1045996 h 1045996"/>
              <a:gd name="connsiteX3" fmla="*/ 0 w 1045996"/>
              <a:gd name="connsiteY3" fmla="*/ 522998 h 1045996"/>
              <a:gd name="connsiteX4" fmla="*/ 522998 w 1045996"/>
              <a:gd name="connsiteY4" fmla="*/ 0 h 1045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5996" h="1045996">
                <a:moveTo>
                  <a:pt x="522998" y="0"/>
                </a:moveTo>
                <a:cubicBezTo>
                  <a:pt x="811842" y="0"/>
                  <a:pt x="1045996" y="234154"/>
                  <a:pt x="1045996" y="522998"/>
                </a:cubicBezTo>
                <a:cubicBezTo>
                  <a:pt x="1045996" y="811842"/>
                  <a:pt x="811842" y="1045996"/>
                  <a:pt x="522998" y="1045996"/>
                </a:cubicBezTo>
                <a:cubicBezTo>
                  <a:pt x="234154" y="1045996"/>
                  <a:pt x="0" y="811842"/>
                  <a:pt x="0" y="522998"/>
                </a:cubicBezTo>
                <a:cubicBezTo>
                  <a:pt x="0" y="234154"/>
                  <a:pt x="234154" y="0"/>
                  <a:pt x="522998" y="0"/>
                </a:cubicBezTo>
                <a:close/>
              </a:path>
            </a:pathLst>
          </a:custGeom>
          <a:solidFill>
            <a:srgbClr val="89CBB5"/>
          </a:solidFill>
          <a:ln>
            <a:noFill/>
          </a:ln>
          <a:effectLst>
            <a:outerShdw blurRad="647700" dist="177800" dir="1200000" algn="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200" b="1" dirty="0"/>
          </a:p>
        </p:txBody>
      </p:sp>
      <p:sp>
        <p:nvSpPr>
          <p:cNvPr id="212" name="TextBox 101">
            <a:extLst>
              <a:ext uri="{FF2B5EF4-FFF2-40B4-BE49-F238E27FC236}">
                <a16:creationId xmlns:a16="http://schemas.microsoft.com/office/drawing/2014/main" id="{926ACDDC-3B97-DC25-E59B-0CDF9A931F70}"/>
              </a:ext>
            </a:extLst>
          </p:cNvPr>
          <p:cNvSpPr txBox="1"/>
          <p:nvPr/>
        </p:nvSpPr>
        <p:spPr>
          <a:xfrm flipH="1">
            <a:off x="1820592" y="3094643"/>
            <a:ext cx="3734390"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en-US" b="1" i="0" u="none" strike="noStrike" cap="none" normalizeH="0" baseline="0" dirty="0">
                <a:ln>
                  <a:noFill/>
                </a:ln>
                <a:solidFill>
                  <a:schemeClr val="tx1"/>
                </a:solidFill>
                <a:effectLst/>
              </a:rPr>
              <a:t>Nodularity in Lower Lobe</a:t>
            </a:r>
            <a:endParaRPr lang="en-US" b="1" dirty="0">
              <a:solidFill>
                <a:srgbClr val="30478A"/>
              </a:solidFill>
            </a:endParaRPr>
          </a:p>
        </p:txBody>
      </p:sp>
      <p:sp>
        <p:nvSpPr>
          <p:cNvPr id="213" name="TextBox 102">
            <a:extLst>
              <a:ext uri="{FF2B5EF4-FFF2-40B4-BE49-F238E27FC236}">
                <a16:creationId xmlns:a16="http://schemas.microsoft.com/office/drawing/2014/main" id="{10E504DF-89AA-C471-B454-86D7C17C0F31}"/>
              </a:ext>
            </a:extLst>
          </p:cNvPr>
          <p:cNvSpPr txBox="1"/>
          <p:nvPr/>
        </p:nvSpPr>
        <p:spPr>
          <a:xfrm flipH="1">
            <a:off x="1820588" y="3399730"/>
            <a:ext cx="4478611"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C00000"/>
                </a:solidFill>
              </a:rPr>
              <a:t>More nodularity in relation to a sub solid opacity in the lower lobe on the left. Imaging features represent progressive areas of multifocal adenocarcinoma with developing invasive adenocarcinoma.</a:t>
            </a:r>
          </a:p>
        </p:txBody>
      </p:sp>
      <p:sp>
        <p:nvSpPr>
          <p:cNvPr id="214" name="TextBox 101">
            <a:extLst>
              <a:ext uri="{FF2B5EF4-FFF2-40B4-BE49-F238E27FC236}">
                <a16:creationId xmlns:a16="http://schemas.microsoft.com/office/drawing/2014/main" id="{A2053812-2382-B5EC-49AF-B2EF8773094F}"/>
              </a:ext>
            </a:extLst>
          </p:cNvPr>
          <p:cNvSpPr txBox="1"/>
          <p:nvPr/>
        </p:nvSpPr>
        <p:spPr>
          <a:xfrm flipH="1">
            <a:off x="1820592" y="4817559"/>
            <a:ext cx="2671591"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en-US" b="1" i="0" u="none" strike="noStrike" cap="none" normalizeH="0" baseline="0" dirty="0">
                <a:ln>
                  <a:noFill/>
                </a:ln>
                <a:solidFill>
                  <a:schemeClr val="tx1"/>
                </a:solidFill>
                <a:effectLst/>
              </a:rPr>
              <a:t>Nodules and Nodes</a:t>
            </a:r>
            <a:endParaRPr lang="en-US" b="1" dirty="0">
              <a:solidFill>
                <a:srgbClr val="30478A"/>
              </a:solidFill>
            </a:endParaRPr>
          </a:p>
        </p:txBody>
      </p:sp>
      <p:sp>
        <p:nvSpPr>
          <p:cNvPr id="215" name="TextBox 102">
            <a:extLst>
              <a:ext uri="{FF2B5EF4-FFF2-40B4-BE49-F238E27FC236}">
                <a16:creationId xmlns:a16="http://schemas.microsoft.com/office/drawing/2014/main" id="{ADF75A00-C5C3-9F40-482E-B0264DBB8D59}"/>
              </a:ext>
            </a:extLst>
          </p:cNvPr>
          <p:cNvSpPr txBox="1"/>
          <p:nvPr/>
        </p:nvSpPr>
        <p:spPr>
          <a:xfrm flipH="1">
            <a:off x="1820592" y="5122646"/>
            <a:ext cx="373439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C00000"/>
                </a:solidFill>
              </a:rPr>
              <a:t>Additional solitary nodules are noted. </a:t>
            </a:r>
            <a:r>
              <a:rPr lang="en-US" sz="2400" dirty="0">
                <a:solidFill>
                  <a:srgbClr val="C00000"/>
                </a:solidFill>
              </a:rPr>
              <a:t>Highly suggestive of growing metastatic deposits.</a:t>
            </a:r>
          </a:p>
        </p:txBody>
      </p:sp>
      <p:sp>
        <p:nvSpPr>
          <p:cNvPr id="4" name="TextBox 3">
            <a:extLst>
              <a:ext uri="{FF2B5EF4-FFF2-40B4-BE49-F238E27FC236}">
                <a16:creationId xmlns:a16="http://schemas.microsoft.com/office/drawing/2014/main" id="{A25C0312-CA28-A9C3-DF9C-6E9408504493}"/>
              </a:ext>
            </a:extLst>
          </p:cNvPr>
          <p:cNvSpPr txBox="1"/>
          <p:nvPr/>
        </p:nvSpPr>
        <p:spPr>
          <a:xfrm>
            <a:off x="811218" y="1357346"/>
            <a:ext cx="5487981" cy="954107"/>
          </a:xfrm>
          <a:prstGeom prst="rect">
            <a:avLst/>
          </a:prstGeom>
          <a:noFill/>
        </p:spPr>
        <p:txBody>
          <a:bodyPr wrap="square">
            <a:spAutoFit/>
          </a:bodyPr>
          <a:lstStyle/>
          <a:p>
            <a:r>
              <a:rPr lang="en-US" sz="2800" b="1" dirty="0">
                <a:solidFill>
                  <a:schemeClr val="tx1">
                    <a:lumMod val="65000"/>
                    <a:lumOff val="35000"/>
                  </a:schemeClr>
                </a:solidFill>
              </a:rPr>
              <a:t>CT Chest Report – </a:t>
            </a:r>
            <a:r>
              <a:rPr lang="en-US" sz="2800" b="1" dirty="0">
                <a:solidFill>
                  <a:srgbClr val="0020C2"/>
                </a:solidFill>
              </a:rPr>
              <a:t>March 2017</a:t>
            </a:r>
            <a:br>
              <a:rPr lang="en-US" sz="2800" b="1" dirty="0">
                <a:solidFill>
                  <a:srgbClr val="0020C2"/>
                </a:solidFill>
              </a:rPr>
            </a:br>
            <a:r>
              <a:rPr lang="en-US" sz="2800" b="1" dirty="0">
                <a:solidFill>
                  <a:schemeClr val="tx1">
                    <a:lumMod val="65000"/>
                    <a:lumOff val="35000"/>
                  </a:schemeClr>
                </a:solidFill>
              </a:rPr>
              <a:t>(Impression)</a:t>
            </a:r>
          </a:p>
        </p:txBody>
      </p:sp>
      <p:cxnSp>
        <p:nvCxnSpPr>
          <p:cNvPr id="5" name="Straight Connector 4">
            <a:extLst>
              <a:ext uri="{FF2B5EF4-FFF2-40B4-BE49-F238E27FC236}">
                <a16:creationId xmlns:a16="http://schemas.microsoft.com/office/drawing/2014/main" id="{4F2EBBAD-5DCD-CAF0-D9EE-22E37487A7D4}"/>
              </a:ext>
            </a:extLst>
          </p:cNvPr>
          <p:cNvCxnSpPr/>
          <p:nvPr/>
        </p:nvCxnSpPr>
        <p:spPr>
          <a:xfrm>
            <a:off x="890257" y="2637328"/>
            <a:ext cx="1092200" cy="0"/>
          </a:xfrm>
          <a:prstGeom prst="line">
            <a:avLst/>
          </a:prstGeom>
          <a:ln>
            <a:solidFill>
              <a:srgbClr val="0020C2"/>
            </a:solidFill>
          </a:ln>
        </p:spPr>
        <p:style>
          <a:lnRef idx="2">
            <a:schemeClr val="accent1"/>
          </a:lnRef>
          <a:fillRef idx="0">
            <a:schemeClr val="accent1"/>
          </a:fillRef>
          <a:effectRef idx="1">
            <a:schemeClr val="accent1"/>
          </a:effectRef>
          <a:fontRef idx="minor">
            <a:schemeClr val="tx1"/>
          </a:fontRef>
        </p:style>
      </p:cxnSp>
      <p:sp>
        <p:nvSpPr>
          <p:cNvPr id="6" name="Oval 5">
            <a:extLst>
              <a:ext uri="{FF2B5EF4-FFF2-40B4-BE49-F238E27FC236}">
                <a16:creationId xmlns:a16="http://schemas.microsoft.com/office/drawing/2014/main" id="{845AB5B8-B898-8DB6-404B-61BC284E87A9}"/>
              </a:ext>
            </a:extLst>
          </p:cNvPr>
          <p:cNvSpPr/>
          <p:nvPr/>
        </p:nvSpPr>
        <p:spPr>
          <a:xfrm>
            <a:off x="1933663" y="2551603"/>
            <a:ext cx="171450" cy="171450"/>
          </a:xfrm>
          <a:prstGeom prst="ellipse">
            <a:avLst/>
          </a:prstGeom>
          <a:solidFill>
            <a:srgbClr val="0020C2"/>
          </a:solidFill>
          <a:ln>
            <a:solidFill>
              <a:srgbClr val="0020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 name="Straight Arrow Connector 1">
            <a:extLst>
              <a:ext uri="{FF2B5EF4-FFF2-40B4-BE49-F238E27FC236}">
                <a16:creationId xmlns:a16="http://schemas.microsoft.com/office/drawing/2014/main" id="{DF88149D-FBCF-1BAB-4845-A2B62A1F0575}"/>
              </a:ext>
            </a:extLst>
          </p:cNvPr>
          <p:cNvCxnSpPr>
            <a:cxnSpLocks/>
          </p:cNvCxnSpPr>
          <p:nvPr/>
        </p:nvCxnSpPr>
        <p:spPr>
          <a:xfrm>
            <a:off x="1038768" y="3554854"/>
            <a:ext cx="323850"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3" name="Straight Arrow Connector 2">
            <a:extLst>
              <a:ext uri="{FF2B5EF4-FFF2-40B4-BE49-F238E27FC236}">
                <a16:creationId xmlns:a16="http://schemas.microsoft.com/office/drawing/2014/main" id="{4DE66F4B-180A-8E0F-E738-41834BD2535B}"/>
              </a:ext>
            </a:extLst>
          </p:cNvPr>
          <p:cNvCxnSpPr>
            <a:cxnSpLocks/>
          </p:cNvCxnSpPr>
          <p:nvPr/>
        </p:nvCxnSpPr>
        <p:spPr>
          <a:xfrm>
            <a:off x="1038768" y="5277770"/>
            <a:ext cx="323850" cy="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descr="A close up of a chest&#10;&#10;Description automatically generated">
            <a:extLst>
              <a:ext uri="{FF2B5EF4-FFF2-40B4-BE49-F238E27FC236}">
                <a16:creationId xmlns:a16="http://schemas.microsoft.com/office/drawing/2014/main" id="{1D99EB52-FE7A-E488-3952-493D6DD628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5546" y="1650366"/>
            <a:ext cx="4412944" cy="2724879"/>
          </a:xfrm>
          <a:prstGeom prst="rect">
            <a:avLst/>
          </a:prstGeom>
        </p:spPr>
      </p:pic>
      <p:grpSp>
        <p:nvGrpSpPr>
          <p:cNvPr id="143" name="Group 142">
            <a:extLst>
              <a:ext uri="{FF2B5EF4-FFF2-40B4-BE49-F238E27FC236}">
                <a16:creationId xmlns:a16="http://schemas.microsoft.com/office/drawing/2014/main" id="{43310B8B-2BB6-10C1-BEDB-E8CD4ADF83DA}"/>
              </a:ext>
            </a:extLst>
          </p:cNvPr>
          <p:cNvGrpSpPr/>
          <p:nvPr/>
        </p:nvGrpSpPr>
        <p:grpSpPr>
          <a:xfrm>
            <a:off x="6624878" y="1488993"/>
            <a:ext cx="4772297" cy="4162300"/>
            <a:chOff x="6096000" y="1488993"/>
            <a:chExt cx="4772297" cy="4162300"/>
          </a:xfrm>
        </p:grpSpPr>
        <p:sp>
          <p:nvSpPr>
            <p:cNvPr id="144" name="Freeform: Shape 33">
              <a:extLst>
                <a:ext uri="{FF2B5EF4-FFF2-40B4-BE49-F238E27FC236}">
                  <a16:creationId xmlns:a16="http://schemas.microsoft.com/office/drawing/2014/main" id="{B872EACB-6E39-5A9D-BF59-FB0C22DBA4C4}"/>
                </a:ext>
              </a:extLst>
            </p:cNvPr>
            <p:cNvSpPr/>
            <p:nvPr/>
          </p:nvSpPr>
          <p:spPr>
            <a:xfrm flipH="1">
              <a:off x="6096000" y="1488993"/>
              <a:ext cx="4772297" cy="2980439"/>
            </a:xfrm>
            <a:custGeom>
              <a:avLst/>
              <a:gdLst>
                <a:gd name="connsiteX0" fmla="*/ 163809 w 5324277"/>
                <a:gd name="connsiteY0" fmla="*/ 141246 h 3158898"/>
                <a:gd name="connsiteX1" fmla="*/ 163809 w 5324277"/>
                <a:gd name="connsiteY1" fmla="*/ 3040643 h 3158898"/>
                <a:gd name="connsiteX2" fmla="*/ 5173959 w 5324277"/>
                <a:gd name="connsiteY2" fmla="*/ 3040643 h 3158898"/>
                <a:gd name="connsiteX3" fmla="*/ 5173959 w 5324277"/>
                <a:gd name="connsiteY3" fmla="*/ 141246 h 3158898"/>
                <a:gd name="connsiteX4" fmla="*/ 151248 w 5324277"/>
                <a:gd name="connsiteY4" fmla="*/ 0 h 3158898"/>
                <a:gd name="connsiteX5" fmla="*/ 5173029 w 5324277"/>
                <a:gd name="connsiteY5" fmla="*/ 0 h 3158898"/>
                <a:gd name="connsiteX6" fmla="*/ 5324277 w 5324277"/>
                <a:gd name="connsiteY6" fmla="*/ 151248 h 3158898"/>
                <a:gd name="connsiteX7" fmla="*/ 5324277 w 5324277"/>
                <a:gd name="connsiteY7" fmla="*/ 3158898 h 3158898"/>
                <a:gd name="connsiteX8" fmla="*/ 0 w 5324277"/>
                <a:gd name="connsiteY8" fmla="*/ 3158898 h 3158898"/>
                <a:gd name="connsiteX9" fmla="*/ 0 w 5324277"/>
                <a:gd name="connsiteY9" fmla="*/ 151248 h 3158898"/>
                <a:gd name="connsiteX10" fmla="*/ 151248 w 5324277"/>
                <a:gd name="connsiteY10" fmla="*/ 0 h 3158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4277" h="3158898">
                  <a:moveTo>
                    <a:pt x="163809" y="141246"/>
                  </a:moveTo>
                  <a:lnTo>
                    <a:pt x="163809" y="3040643"/>
                  </a:lnTo>
                  <a:lnTo>
                    <a:pt x="5173959" y="3040643"/>
                  </a:lnTo>
                  <a:lnTo>
                    <a:pt x="5173959" y="141246"/>
                  </a:lnTo>
                  <a:close/>
                  <a:moveTo>
                    <a:pt x="151248" y="0"/>
                  </a:moveTo>
                  <a:lnTo>
                    <a:pt x="5173029" y="0"/>
                  </a:lnTo>
                  <a:cubicBezTo>
                    <a:pt x="5256561" y="0"/>
                    <a:pt x="5324277" y="67716"/>
                    <a:pt x="5324277" y="151248"/>
                  </a:cubicBezTo>
                  <a:lnTo>
                    <a:pt x="5324277" y="3158898"/>
                  </a:lnTo>
                  <a:lnTo>
                    <a:pt x="0" y="3158898"/>
                  </a:lnTo>
                  <a:lnTo>
                    <a:pt x="0" y="151248"/>
                  </a:lnTo>
                  <a:cubicBezTo>
                    <a:pt x="0" y="67716"/>
                    <a:pt x="67716" y="0"/>
                    <a:pt x="151248" y="0"/>
                  </a:cubicBezTo>
                  <a:close/>
                </a:path>
              </a:pathLst>
            </a:custGeom>
            <a:gradFill>
              <a:gsLst>
                <a:gs pos="0">
                  <a:srgbClr val="BABABA"/>
                </a:gs>
                <a:gs pos="54000">
                  <a:srgbClr val="D3D3D3"/>
                </a:gs>
                <a:gs pos="100000">
                  <a:srgbClr val="BABAB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5" name="Freeform: Shape 29">
              <a:extLst>
                <a:ext uri="{FF2B5EF4-FFF2-40B4-BE49-F238E27FC236}">
                  <a16:creationId xmlns:a16="http://schemas.microsoft.com/office/drawing/2014/main" id="{90CF62E4-634C-6804-9EB5-0B26EE183E12}"/>
                </a:ext>
              </a:extLst>
            </p:cNvPr>
            <p:cNvSpPr/>
            <p:nvPr/>
          </p:nvSpPr>
          <p:spPr>
            <a:xfrm flipH="1">
              <a:off x="7774828" y="4904507"/>
              <a:ext cx="1412995" cy="724730"/>
            </a:xfrm>
            <a:custGeom>
              <a:avLst/>
              <a:gdLst>
                <a:gd name="connsiteX0" fmla="*/ 364755 w 2141168"/>
                <a:gd name="connsiteY0" fmla="*/ 0 h 1040124"/>
                <a:gd name="connsiteX1" fmla="*/ 1433580 w 2141168"/>
                <a:gd name="connsiteY1" fmla="*/ 0 h 1040124"/>
                <a:gd name="connsiteX2" fmla="*/ 1787779 w 2141168"/>
                <a:gd name="connsiteY2" fmla="*/ 19043 h 1040124"/>
                <a:gd name="connsiteX3" fmla="*/ 1885569 w 2141168"/>
                <a:gd name="connsiteY3" fmla="*/ 801363 h 1040124"/>
                <a:gd name="connsiteX4" fmla="*/ 2009077 w 2141168"/>
                <a:gd name="connsiteY4" fmla="*/ 912885 h 1040124"/>
                <a:gd name="connsiteX5" fmla="*/ 2096203 w 2141168"/>
                <a:gd name="connsiteY5" fmla="*/ 968881 h 1040124"/>
                <a:gd name="connsiteX6" fmla="*/ 2107740 w 2141168"/>
                <a:gd name="connsiteY6" fmla="*/ 976296 h 1040124"/>
                <a:gd name="connsiteX7" fmla="*/ 2141168 w 2141168"/>
                <a:gd name="connsiteY7" fmla="*/ 999610 h 1040124"/>
                <a:gd name="connsiteX8" fmla="*/ 2130155 w 2141168"/>
                <a:gd name="connsiteY8" fmla="*/ 1015945 h 1040124"/>
                <a:gd name="connsiteX9" fmla="*/ 2071783 w 2141168"/>
                <a:gd name="connsiteY9" fmla="*/ 1040123 h 1040124"/>
                <a:gd name="connsiteX10" fmla="*/ 2069481 w 2141168"/>
                <a:gd name="connsiteY10" fmla="*/ 1039658 h 1040124"/>
                <a:gd name="connsiteX11" fmla="*/ 2069305 w 2141168"/>
                <a:gd name="connsiteY11" fmla="*/ 1040123 h 1040124"/>
                <a:gd name="connsiteX12" fmla="*/ 68327 w 2141168"/>
                <a:gd name="connsiteY12" fmla="*/ 1040123 h 1040124"/>
                <a:gd name="connsiteX13" fmla="*/ 68322 w 2141168"/>
                <a:gd name="connsiteY13" fmla="*/ 1040124 h 1040124"/>
                <a:gd name="connsiteX14" fmla="*/ 60457 w 2141168"/>
                <a:gd name="connsiteY14" fmla="*/ 1040124 h 1040124"/>
                <a:gd name="connsiteX15" fmla="*/ 60452 w 2141168"/>
                <a:gd name="connsiteY15" fmla="*/ 1040123 h 1040124"/>
                <a:gd name="connsiteX16" fmla="*/ 59424 w 2141168"/>
                <a:gd name="connsiteY16" fmla="*/ 1040123 h 1040124"/>
                <a:gd name="connsiteX17" fmla="*/ 59338 w 2141168"/>
                <a:gd name="connsiteY17" fmla="*/ 1039898 h 1040124"/>
                <a:gd name="connsiteX18" fmla="*/ 32257 w 2141168"/>
                <a:gd name="connsiteY18" fmla="*/ 1034431 h 1040124"/>
                <a:gd name="connsiteX19" fmla="*/ 6018 w 2141168"/>
                <a:gd name="connsiteY19" fmla="*/ 1016740 h 1040124"/>
                <a:gd name="connsiteX20" fmla="*/ 0 w 2141168"/>
                <a:gd name="connsiteY20" fmla="*/ 1007815 h 1040124"/>
                <a:gd name="connsiteX21" fmla="*/ 37393 w 2141168"/>
                <a:gd name="connsiteY21" fmla="*/ 982978 h 1040124"/>
                <a:gd name="connsiteX22" fmla="*/ 37392 w 2141168"/>
                <a:gd name="connsiteY22" fmla="*/ 982977 h 1040124"/>
                <a:gd name="connsiteX23" fmla="*/ 45240 w 2141168"/>
                <a:gd name="connsiteY23" fmla="*/ 977764 h 1040124"/>
                <a:gd name="connsiteX24" fmla="*/ 45623 w 2141168"/>
                <a:gd name="connsiteY24" fmla="*/ 977523 h 1040124"/>
                <a:gd name="connsiteX25" fmla="*/ 130075 w 2141168"/>
                <a:gd name="connsiteY25" fmla="*/ 923994 h 1040124"/>
                <a:gd name="connsiteX26" fmla="*/ 193540 w 2141168"/>
                <a:gd name="connsiteY26" fmla="*/ 882161 h 1040124"/>
                <a:gd name="connsiteX27" fmla="*/ 279019 w 2141168"/>
                <a:gd name="connsiteY27" fmla="*/ 803903 h 1040124"/>
                <a:gd name="connsiteX28" fmla="*/ 358769 w 2141168"/>
                <a:gd name="connsiteY28" fmla="*/ 59982 h 1040124"/>
                <a:gd name="connsiteX0" fmla="*/ 393330 w 2141168"/>
                <a:gd name="connsiteY0" fmla="*/ 0 h 1043299"/>
                <a:gd name="connsiteX1" fmla="*/ 1433580 w 2141168"/>
                <a:gd name="connsiteY1" fmla="*/ 3175 h 1043299"/>
                <a:gd name="connsiteX2" fmla="*/ 1787779 w 2141168"/>
                <a:gd name="connsiteY2" fmla="*/ 22218 h 1043299"/>
                <a:gd name="connsiteX3" fmla="*/ 1885569 w 2141168"/>
                <a:gd name="connsiteY3" fmla="*/ 804538 h 1043299"/>
                <a:gd name="connsiteX4" fmla="*/ 2009077 w 2141168"/>
                <a:gd name="connsiteY4" fmla="*/ 916060 h 1043299"/>
                <a:gd name="connsiteX5" fmla="*/ 2096203 w 2141168"/>
                <a:gd name="connsiteY5" fmla="*/ 972056 h 1043299"/>
                <a:gd name="connsiteX6" fmla="*/ 2107740 w 2141168"/>
                <a:gd name="connsiteY6" fmla="*/ 979471 h 1043299"/>
                <a:gd name="connsiteX7" fmla="*/ 2141168 w 2141168"/>
                <a:gd name="connsiteY7" fmla="*/ 1002785 h 1043299"/>
                <a:gd name="connsiteX8" fmla="*/ 2130155 w 2141168"/>
                <a:gd name="connsiteY8" fmla="*/ 1019120 h 1043299"/>
                <a:gd name="connsiteX9" fmla="*/ 2071783 w 2141168"/>
                <a:gd name="connsiteY9" fmla="*/ 1043298 h 1043299"/>
                <a:gd name="connsiteX10" fmla="*/ 2069481 w 2141168"/>
                <a:gd name="connsiteY10" fmla="*/ 1042833 h 1043299"/>
                <a:gd name="connsiteX11" fmla="*/ 2069305 w 2141168"/>
                <a:gd name="connsiteY11" fmla="*/ 1043298 h 1043299"/>
                <a:gd name="connsiteX12" fmla="*/ 68327 w 2141168"/>
                <a:gd name="connsiteY12" fmla="*/ 1043298 h 1043299"/>
                <a:gd name="connsiteX13" fmla="*/ 68322 w 2141168"/>
                <a:gd name="connsiteY13" fmla="*/ 1043299 h 1043299"/>
                <a:gd name="connsiteX14" fmla="*/ 60457 w 2141168"/>
                <a:gd name="connsiteY14" fmla="*/ 1043299 h 1043299"/>
                <a:gd name="connsiteX15" fmla="*/ 60452 w 2141168"/>
                <a:gd name="connsiteY15" fmla="*/ 1043298 h 1043299"/>
                <a:gd name="connsiteX16" fmla="*/ 59424 w 2141168"/>
                <a:gd name="connsiteY16" fmla="*/ 1043298 h 1043299"/>
                <a:gd name="connsiteX17" fmla="*/ 59338 w 2141168"/>
                <a:gd name="connsiteY17" fmla="*/ 1043073 h 1043299"/>
                <a:gd name="connsiteX18" fmla="*/ 32257 w 2141168"/>
                <a:gd name="connsiteY18" fmla="*/ 1037606 h 1043299"/>
                <a:gd name="connsiteX19" fmla="*/ 6018 w 2141168"/>
                <a:gd name="connsiteY19" fmla="*/ 1019915 h 1043299"/>
                <a:gd name="connsiteX20" fmla="*/ 0 w 2141168"/>
                <a:gd name="connsiteY20" fmla="*/ 1010990 h 1043299"/>
                <a:gd name="connsiteX21" fmla="*/ 37393 w 2141168"/>
                <a:gd name="connsiteY21" fmla="*/ 986153 h 1043299"/>
                <a:gd name="connsiteX22" fmla="*/ 37392 w 2141168"/>
                <a:gd name="connsiteY22" fmla="*/ 986152 h 1043299"/>
                <a:gd name="connsiteX23" fmla="*/ 45240 w 2141168"/>
                <a:gd name="connsiteY23" fmla="*/ 980939 h 1043299"/>
                <a:gd name="connsiteX24" fmla="*/ 45623 w 2141168"/>
                <a:gd name="connsiteY24" fmla="*/ 980698 h 1043299"/>
                <a:gd name="connsiteX25" fmla="*/ 130075 w 2141168"/>
                <a:gd name="connsiteY25" fmla="*/ 927169 h 1043299"/>
                <a:gd name="connsiteX26" fmla="*/ 193540 w 2141168"/>
                <a:gd name="connsiteY26" fmla="*/ 885336 h 1043299"/>
                <a:gd name="connsiteX27" fmla="*/ 279019 w 2141168"/>
                <a:gd name="connsiteY27" fmla="*/ 807078 h 1043299"/>
                <a:gd name="connsiteX28" fmla="*/ 358769 w 2141168"/>
                <a:gd name="connsiteY28" fmla="*/ 63157 h 1043299"/>
                <a:gd name="connsiteX29" fmla="*/ 393330 w 2141168"/>
                <a:gd name="connsiteY29" fmla="*/ 0 h 1043299"/>
                <a:gd name="connsiteX0" fmla="*/ 393330 w 2141168"/>
                <a:gd name="connsiteY0" fmla="*/ 0 h 1043299"/>
                <a:gd name="connsiteX1" fmla="*/ 1433580 w 2141168"/>
                <a:gd name="connsiteY1" fmla="*/ 3175 h 1043299"/>
                <a:gd name="connsiteX2" fmla="*/ 1787779 w 2141168"/>
                <a:gd name="connsiteY2" fmla="*/ 22218 h 1043299"/>
                <a:gd name="connsiteX3" fmla="*/ 1885569 w 2141168"/>
                <a:gd name="connsiteY3" fmla="*/ 804538 h 1043299"/>
                <a:gd name="connsiteX4" fmla="*/ 2009077 w 2141168"/>
                <a:gd name="connsiteY4" fmla="*/ 916060 h 1043299"/>
                <a:gd name="connsiteX5" fmla="*/ 2096203 w 2141168"/>
                <a:gd name="connsiteY5" fmla="*/ 972056 h 1043299"/>
                <a:gd name="connsiteX6" fmla="*/ 2107740 w 2141168"/>
                <a:gd name="connsiteY6" fmla="*/ 979471 h 1043299"/>
                <a:gd name="connsiteX7" fmla="*/ 2141168 w 2141168"/>
                <a:gd name="connsiteY7" fmla="*/ 1002785 h 1043299"/>
                <a:gd name="connsiteX8" fmla="*/ 2130155 w 2141168"/>
                <a:gd name="connsiteY8" fmla="*/ 1019120 h 1043299"/>
                <a:gd name="connsiteX9" fmla="*/ 2071783 w 2141168"/>
                <a:gd name="connsiteY9" fmla="*/ 1043298 h 1043299"/>
                <a:gd name="connsiteX10" fmla="*/ 2069481 w 2141168"/>
                <a:gd name="connsiteY10" fmla="*/ 1042833 h 1043299"/>
                <a:gd name="connsiteX11" fmla="*/ 2069305 w 2141168"/>
                <a:gd name="connsiteY11" fmla="*/ 1043298 h 1043299"/>
                <a:gd name="connsiteX12" fmla="*/ 68327 w 2141168"/>
                <a:gd name="connsiteY12" fmla="*/ 1043298 h 1043299"/>
                <a:gd name="connsiteX13" fmla="*/ 68322 w 2141168"/>
                <a:gd name="connsiteY13" fmla="*/ 1043299 h 1043299"/>
                <a:gd name="connsiteX14" fmla="*/ 60457 w 2141168"/>
                <a:gd name="connsiteY14" fmla="*/ 1043299 h 1043299"/>
                <a:gd name="connsiteX15" fmla="*/ 60452 w 2141168"/>
                <a:gd name="connsiteY15" fmla="*/ 1043298 h 1043299"/>
                <a:gd name="connsiteX16" fmla="*/ 59424 w 2141168"/>
                <a:gd name="connsiteY16" fmla="*/ 1043298 h 1043299"/>
                <a:gd name="connsiteX17" fmla="*/ 59338 w 2141168"/>
                <a:gd name="connsiteY17" fmla="*/ 1043073 h 1043299"/>
                <a:gd name="connsiteX18" fmla="*/ 32257 w 2141168"/>
                <a:gd name="connsiteY18" fmla="*/ 1037606 h 1043299"/>
                <a:gd name="connsiteX19" fmla="*/ 6018 w 2141168"/>
                <a:gd name="connsiteY19" fmla="*/ 1019915 h 1043299"/>
                <a:gd name="connsiteX20" fmla="*/ 0 w 2141168"/>
                <a:gd name="connsiteY20" fmla="*/ 1010990 h 1043299"/>
                <a:gd name="connsiteX21" fmla="*/ 37393 w 2141168"/>
                <a:gd name="connsiteY21" fmla="*/ 986153 h 1043299"/>
                <a:gd name="connsiteX22" fmla="*/ 37392 w 2141168"/>
                <a:gd name="connsiteY22" fmla="*/ 986152 h 1043299"/>
                <a:gd name="connsiteX23" fmla="*/ 45240 w 2141168"/>
                <a:gd name="connsiteY23" fmla="*/ 980939 h 1043299"/>
                <a:gd name="connsiteX24" fmla="*/ 45623 w 2141168"/>
                <a:gd name="connsiteY24" fmla="*/ 980698 h 1043299"/>
                <a:gd name="connsiteX25" fmla="*/ 130075 w 2141168"/>
                <a:gd name="connsiteY25" fmla="*/ 927169 h 1043299"/>
                <a:gd name="connsiteX26" fmla="*/ 193540 w 2141168"/>
                <a:gd name="connsiteY26" fmla="*/ 885336 h 1043299"/>
                <a:gd name="connsiteX27" fmla="*/ 279019 w 2141168"/>
                <a:gd name="connsiteY27" fmla="*/ 807078 h 1043299"/>
                <a:gd name="connsiteX28" fmla="*/ 384169 w 2141168"/>
                <a:gd name="connsiteY28" fmla="*/ 34582 h 1043299"/>
                <a:gd name="connsiteX29" fmla="*/ 393330 w 2141168"/>
                <a:gd name="connsiteY29" fmla="*/ 0 h 104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1168" h="1043299">
                  <a:moveTo>
                    <a:pt x="393330" y="0"/>
                  </a:moveTo>
                  <a:lnTo>
                    <a:pt x="1433580" y="3175"/>
                  </a:lnTo>
                  <a:lnTo>
                    <a:pt x="1787779" y="22218"/>
                  </a:lnTo>
                  <a:cubicBezTo>
                    <a:pt x="1818259" y="278758"/>
                    <a:pt x="1867789" y="741673"/>
                    <a:pt x="1885569" y="804538"/>
                  </a:cubicBezTo>
                  <a:cubicBezTo>
                    <a:pt x="1894459" y="835971"/>
                    <a:pt x="1946212" y="874706"/>
                    <a:pt x="2009077" y="916060"/>
                  </a:cubicBezTo>
                  <a:lnTo>
                    <a:pt x="2096203" y="972056"/>
                  </a:lnTo>
                  <a:lnTo>
                    <a:pt x="2107740" y="979471"/>
                  </a:lnTo>
                  <a:lnTo>
                    <a:pt x="2141168" y="1002785"/>
                  </a:lnTo>
                  <a:lnTo>
                    <a:pt x="2130155" y="1019120"/>
                  </a:lnTo>
                  <a:cubicBezTo>
                    <a:pt x="2115216" y="1034059"/>
                    <a:pt x="2094579" y="1043298"/>
                    <a:pt x="2071783" y="1043298"/>
                  </a:cubicBezTo>
                  <a:lnTo>
                    <a:pt x="2069481" y="1042833"/>
                  </a:lnTo>
                  <a:cubicBezTo>
                    <a:pt x="2069422" y="1042988"/>
                    <a:pt x="2069364" y="1043143"/>
                    <a:pt x="2069305" y="1043298"/>
                  </a:cubicBezTo>
                  <a:lnTo>
                    <a:pt x="68327" y="1043298"/>
                  </a:lnTo>
                  <a:cubicBezTo>
                    <a:pt x="68325" y="1043298"/>
                    <a:pt x="68324" y="1043299"/>
                    <a:pt x="68322" y="1043299"/>
                  </a:cubicBezTo>
                  <a:lnTo>
                    <a:pt x="60457" y="1043299"/>
                  </a:lnTo>
                  <a:cubicBezTo>
                    <a:pt x="60455" y="1043299"/>
                    <a:pt x="60454" y="1043298"/>
                    <a:pt x="60452" y="1043298"/>
                  </a:cubicBezTo>
                  <a:lnTo>
                    <a:pt x="59424" y="1043298"/>
                  </a:lnTo>
                  <a:cubicBezTo>
                    <a:pt x="59395" y="1043223"/>
                    <a:pt x="59367" y="1043148"/>
                    <a:pt x="59338" y="1043073"/>
                  </a:cubicBezTo>
                  <a:lnTo>
                    <a:pt x="32257" y="1037606"/>
                  </a:lnTo>
                  <a:cubicBezTo>
                    <a:pt x="22381" y="1033429"/>
                    <a:pt x="13487" y="1027384"/>
                    <a:pt x="6018" y="1019915"/>
                  </a:cubicBezTo>
                  <a:lnTo>
                    <a:pt x="0" y="1010990"/>
                  </a:lnTo>
                  <a:lnTo>
                    <a:pt x="37393" y="986153"/>
                  </a:lnTo>
                  <a:lnTo>
                    <a:pt x="37392" y="986152"/>
                  </a:lnTo>
                  <a:lnTo>
                    <a:pt x="45240" y="980939"/>
                  </a:lnTo>
                  <a:lnTo>
                    <a:pt x="45623" y="980698"/>
                  </a:lnTo>
                  <a:lnTo>
                    <a:pt x="130075" y="927169"/>
                  </a:lnTo>
                  <a:lnTo>
                    <a:pt x="193540" y="885336"/>
                  </a:lnTo>
                  <a:cubicBezTo>
                    <a:pt x="236991" y="855120"/>
                    <a:pt x="269971" y="827795"/>
                    <a:pt x="279019" y="807078"/>
                  </a:cubicBezTo>
                  <a:cubicBezTo>
                    <a:pt x="300133" y="758739"/>
                    <a:pt x="356370" y="326919"/>
                    <a:pt x="384169" y="34582"/>
                  </a:cubicBezTo>
                  <a:cubicBezTo>
                    <a:pt x="386164" y="14588"/>
                    <a:pt x="391335" y="19994"/>
                    <a:pt x="393330" y="0"/>
                  </a:cubicBezTo>
                  <a:close/>
                </a:path>
              </a:pathLst>
            </a:custGeom>
            <a:gradFill flip="none" rotWithShape="1">
              <a:gsLst>
                <a:gs pos="0">
                  <a:srgbClr val="797B7A"/>
                </a:gs>
                <a:gs pos="100000">
                  <a:srgbClr val="C0C0C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6" name="Freeform: Shape 30">
              <a:extLst>
                <a:ext uri="{FF2B5EF4-FFF2-40B4-BE49-F238E27FC236}">
                  <a16:creationId xmlns:a16="http://schemas.microsoft.com/office/drawing/2014/main" id="{09D1714E-1CF2-FA17-D3E4-6EF7A123BC2A}"/>
                </a:ext>
              </a:extLst>
            </p:cNvPr>
            <p:cNvSpPr/>
            <p:nvPr/>
          </p:nvSpPr>
          <p:spPr>
            <a:xfrm flipH="1">
              <a:off x="6112476" y="1506248"/>
              <a:ext cx="4739428" cy="3428925"/>
            </a:xfrm>
            <a:custGeom>
              <a:avLst/>
              <a:gdLst>
                <a:gd name="connsiteX0" fmla="*/ 271471 w 7181843"/>
                <a:gd name="connsiteY0" fmla="*/ 283200 h 4936169"/>
                <a:gd name="connsiteX1" fmla="*/ 271471 w 7181843"/>
                <a:gd name="connsiteY1" fmla="*/ 4021759 h 4936169"/>
                <a:gd name="connsiteX2" fmla="*/ 6900852 w 7181843"/>
                <a:gd name="connsiteY2" fmla="*/ 4021759 h 4936169"/>
                <a:gd name="connsiteX3" fmla="*/ 6900852 w 7181843"/>
                <a:gd name="connsiteY3" fmla="*/ 283200 h 4936169"/>
                <a:gd name="connsiteX4" fmla="*/ 194041 w 7181843"/>
                <a:gd name="connsiteY4" fmla="*/ 0 h 4936169"/>
                <a:gd name="connsiteX5" fmla="*/ 6987802 w 7181843"/>
                <a:gd name="connsiteY5" fmla="*/ 0 h 4936169"/>
                <a:gd name="connsiteX6" fmla="*/ 7181843 w 7181843"/>
                <a:gd name="connsiteY6" fmla="*/ 194041 h 4936169"/>
                <a:gd name="connsiteX7" fmla="*/ 7181843 w 7181843"/>
                <a:gd name="connsiteY7" fmla="*/ 4742128 h 4936169"/>
                <a:gd name="connsiteX8" fmla="*/ 6987802 w 7181843"/>
                <a:gd name="connsiteY8" fmla="*/ 4936169 h 4936169"/>
                <a:gd name="connsiteX9" fmla="*/ 194041 w 7181843"/>
                <a:gd name="connsiteY9" fmla="*/ 4936169 h 4936169"/>
                <a:gd name="connsiteX10" fmla="*/ 0 w 7181843"/>
                <a:gd name="connsiteY10" fmla="*/ 4742128 h 4936169"/>
                <a:gd name="connsiteX11" fmla="*/ 0 w 7181843"/>
                <a:gd name="connsiteY11" fmla="*/ 194041 h 4936169"/>
                <a:gd name="connsiteX12" fmla="*/ 194041 w 7181843"/>
                <a:gd name="connsiteY12" fmla="*/ 0 h 49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81843" h="4936169">
                  <a:moveTo>
                    <a:pt x="271471" y="283200"/>
                  </a:moveTo>
                  <a:lnTo>
                    <a:pt x="271471" y="4021759"/>
                  </a:lnTo>
                  <a:lnTo>
                    <a:pt x="6900852" y="4021759"/>
                  </a:lnTo>
                  <a:lnTo>
                    <a:pt x="6900852" y="283200"/>
                  </a:lnTo>
                  <a:close/>
                  <a:moveTo>
                    <a:pt x="194041" y="0"/>
                  </a:moveTo>
                  <a:lnTo>
                    <a:pt x="6987802" y="0"/>
                  </a:lnTo>
                  <a:cubicBezTo>
                    <a:pt x="7094968" y="0"/>
                    <a:pt x="7181843" y="86875"/>
                    <a:pt x="7181843" y="194041"/>
                  </a:cubicBezTo>
                  <a:lnTo>
                    <a:pt x="7181843" y="4742128"/>
                  </a:lnTo>
                  <a:cubicBezTo>
                    <a:pt x="7181843" y="4849294"/>
                    <a:pt x="7094968" y="4936169"/>
                    <a:pt x="6987802" y="4936169"/>
                  </a:cubicBezTo>
                  <a:lnTo>
                    <a:pt x="194041" y="4936169"/>
                  </a:lnTo>
                  <a:cubicBezTo>
                    <a:pt x="86875" y="4936169"/>
                    <a:pt x="0" y="4849294"/>
                    <a:pt x="0" y="4742128"/>
                  </a:cubicBezTo>
                  <a:lnTo>
                    <a:pt x="0" y="194041"/>
                  </a:lnTo>
                  <a:cubicBezTo>
                    <a:pt x="0" y="86875"/>
                    <a:pt x="86875" y="0"/>
                    <a:pt x="194041" y="0"/>
                  </a:cubicBez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Rectangle: Top Corners Rounded 31">
              <a:extLst>
                <a:ext uri="{FF2B5EF4-FFF2-40B4-BE49-F238E27FC236}">
                  <a16:creationId xmlns:a16="http://schemas.microsoft.com/office/drawing/2014/main" id="{2F860C6F-3001-5494-71BD-DD01E4499288}"/>
                </a:ext>
              </a:extLst>
            </p:cNvPr>
            <p:cNvSpPr/>
            <p:nvPr/>
          </p:nvSpPr>
          <p:spPr>
            <a:xfrm flipH="1">
              <a:off x="6096000" y="4481936"/>
              <a:ext cx="4772297" cy="453237"/>
            </a:xfrm>
            <a:prstGeom prst="round2SameRect">
              <a:avLst>
                <a:gd name="adj1" fmla="val 0"/>
                <a:gd name="adj2" fmla="val 26277"/>
              </a:avLst>
            </a:prstGeom>
            <a:gradFill flip="none" rotWithShape="1">
              <a:gsLst>
                <a:gs pos="0">
                  <a:srgbClr val="BABABA"/>
                </a:gs>
                <a:gs pos="54000">
                  <a:srgbClr val="D3D3D3"/>
                </a:gs>
                <a:gs pos="100000">
                  <a:srgbClr val="BABABA"/>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Top Corners Rounded 32">
              <a:extLst>
                <a:ext uri="{FF2B5EF4-FFF2-40B4-BE49-F238E27FC236}">
                  <a16:creationId xmlns:a16="http://schemas.microsoft.com/office/drawing/2014/main" id="{B693B841-9280-B18F-7378-93426C260FED}"/>
                </a:ext>
              </a:extLst>
            </p:cNvPr>
            <p:cNvSpPr/>
            <p:nvPr/>
          </p:nvSpPr>
          <p:spPr>
            <a:xfrm flipH="1">
              <a:off x="7696475" y="5481821"/>
              <a:ext cx="1571430" cy="169472"/>
            </a:xfrm>
            <a:prstGeom prst="round2SameRect">
              <a:avLst>
                <a:gd name="adj1" fmla="val 50000"/>
                <a:gd name="adj2" fmla="val 0"/>
              </a:avLst>
            </a:prstGeom>
            <a:gradFill>
              <a:gsLst>
                <a:gs pos="0">
                  <a:srgbClr val="C5C5C5"/>
                </a:gs>
                <a:gs pos="54000">
                  <a:schemeClr val="bg1">
                    <a:lumMod val="85000"/>
                  </a:schemeClr>
                </a:gs>
                <a:gs pos="100000">
                  <a:srgbClr val="C5C5C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45">
              <a:extLst>
                <a:ext uri="{FF2B5EF4-FFF2-40B4-BE49-F238E27FC236}">
                  <a16:creationId xmlns:a16="http://schemas.microsoft.com/office/drawing/2014/main" id="{5EE41397-B686-1E28-38E6-0AC14040E0F5}"/>
                </a:ext>
              </a:extLst>
            </p:cNvPr>
            <p:cNvGrpSpPr/>
            <p:nvPr/>
          </p:nvGrpSpPr>
          <p:grpSpPr>
            <a:xfrm flipH="1">
              <a:off x="8277330" y="1575942"/>
              <a:ext cx="409723" cy="46318"/>
              <a:chOff x="5752228" y="560210"/>
              <a:chExt cx="620869" cy="66677"/>
            </a:xfrm>
          </p:grpSpPr>
          <p:sp>
            <p:nvSpPr>
              <p:cNvPr id="150" name="Oval 149">
                <a:extLst>
                  <a:ext uri="{FF2B5EF4-FFF2-40B4-BE49-F238E27FC236}">
                    <a16:creationId xmlns:a16="http://schemas.microsoft.com/office/drawing/2014/main" id="{99A06D94-FDDE-2B89-76DB-8F1C4C38A50F}"/>
                  </a:ext>
                </a:extLst>
              </p:cNvPr>
              <p:cNvSpPr/>
              <p:nvPr/>
            </p:nvSpPr>
            <p:spPr>
              <a:xfrm>
                <a:off x="6306422" y="560212"/>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AB58E23B-8687-E5C4-DC42-5930012821DC}"/>
                  </a:ext>
                </a:extLst>
              </p:cNvPr>
              <p:cNvSpPr/>
              <p:nvPr/>
            </p:nvSpPr>
            <p:spPr>
              <a:xfrm>
                <a:off x="5874663" y="560212"/>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22FD2890-D117-DF94-5FBB-75CFA7EF717C}"/>
                  </a:ext>
                </a:extLst>
              </p:cNvPr>
              <p:cNvSpPr/>
              <p:nvPr/>
            </p:nvSpPr>
            <p:spPr>
              <a:xfrm>
                <a:off x="5752228" y="560211"/>
                <a:ext cx="66675" cy="6667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0F21517C-1449-C8AF-3128-2E298CAF4919}"/>
                  </a:ext>
                </a:extLst>
              </p:cNvPr>
              <p:cNvSpPr/>
              <p:nvPr/>
            </p:nvSpPr>
            <p:spPr>
              <a:xfrm>
                <a:off x="6029325" y="560210"/>
                <a:ext cx="66675" cy="6667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B3A54FE2-1611-80D8-AACE-02568E32C17C}"/>
                  </a:ext>
                </a:extLst>
              </p:cNvPr>
              <p:cNvSpPr/>
              <p:nvPr/>
            </p:nvSpPr>
            <p:spPr>
              <a:xfrm flipH="1" flipV="1">
                <a:off x="6185948" y="579831"/>
                <a:ext cx="27432" cy="2743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a:extLst>
                  <a:ext uri="{FF2B5EF4-FFF2-40B4-BE49-F238E27FC236}">
                    <a16:creationId xmlns:a16="http://schemas.microsoft.com/office/drawing/2014/main" id="{67108ACE-E74E-5609-3BE3-3F60C04942F2}"/>
                  </a:ext>
                </a:extLst>
              </p:cNvPr>
              <p:cNvSpPr/>
              <p:nvPr/>
            </p:nvSpPr>
            <p:spPr>
              <a:xfrm flipH="1" flipV="1">
                <a:off x="6048946" y="579169"/>
                <a:ext cx="27432" cy="27432"/>
              </a:xfrm>
              <a:prstGeom prst="ellipse">
                <a:avLst/>
              </a:prstGeom>
              <a:solidFill>
                <a:srgbClr val="1D27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Google Shape;139;p15">
            <a:extLst>
              <a:ext uri="{FF2B5EF4-FFF2-40B4-BE49-F238E27FC236}">
                <a16:creationId xmlns:a16="http://schemas.microsoft.com/office/drawing/2014/main" id="{CDD8FCC7-54C4-3577-0A82-01C0D60B0033}"/>
              </a:ext>
            </a:extLst>
          </p:cNvPr>
          <p:cNvPicPr preferRelativeResize="0"/>
          <p:nvPr/>
        </p:nvPicPr>
        <p:blipFill rotWithShape="1">
          <a:blip r:embed="rId6">
            <a:alphaModFix amt="75000"/>
            <a:biLevel thresh="25000"/>
          </a:blip>
          <a:srcRect l="20886" t="8231"/>
          <a:stretch/>
        </p:blipFill>
        <p:spPr>
          <a:xfrm flipH="1">
            <a:off x="8061376" y="0"/>
            <a:ext cx="4130624" cy="2966716"/>
          </a:xfrm>
          <a:prstGeom prst="rect">
            <a:avLst/>
          </a:prstGeom>
          <a:noFill/>
          <a:ln>
            <a:noFill/>
          </a:ln>
        </p:spPr>
      </p:pic>
      <p:sp>
        <p:nvSpPr>
          <p:cNvPr id="15" name="Rectangle 14">
            <a:extLst>
              <a:ext uri="{FF2B5EF4-FFF2-40B4-BE49-F238E27FC236}">
                <a16:creationId xmlns:a16="http://schemas.microsoft.com/office/drawing/2014/main" id="{2DBA7B4B-5124-625A-3EAE-0A2A2D6C727F}"/>
              </a:ext>
            </a:extLst>
          </p:cNvPr>
          <p:cNvSpPr/>
          <p:nvPr/>
        </p:nvSpPr>
        <p:spPr>
          <a:xfrm>
            <a:off x="264468"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ectangle 15">
            <a:extLst>
              <a:ext uri="{FF2B5EF4-FFF2-40B4-BE49-F238E27FC236}">
                <a16:creationId xmlns:a16="http://schemas.microsoft.com/office/drawing/2014/main" id="{76D47F7C-10F0-D610-5F09-620689119B5F}"/>
              </a:ext>
            </a:extLst>
          </p:cNvPr>
          <p:cNvSpPr/>
          <p:nvPr/>
        </p:nvSpPr>
        <p:spPr>
          <a:xfrm>
            <a:off x="264468"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a:extLst>
              <a:ext uri="{FF2B5EF4-FFF2-40B4-BE49-F238E27FC236}">
                <a16:creationId xmlns:a16="http://schemas.microsoft.com/office/drawing/2014/main" id="{E5FA3C2C-7ADA-D9EE-344D-49240E4D9F11}"/>
              </a:ext>
            </a:extLst>
          </p:cNvPr>
          <p:cNvSpPr/>
          <p:nvPr/>
        </p:nvSpPr>
        <p:spPr>
          <a:xfrm>
            <a:off x="264468"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B7BBD08B-2F59-A316-A7A5-5440ADDF0FCB}"/>
              </a:ext>
            </a:extLst>
          </p:cNvPr>
          <p:cNvSpPr/>
          <p:nvPr/>
        </p:nvSpPr>
        <p:spPr>
          <a:xfrm rot="10800000" flipH="1">
            <a:off x="11780032"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E94BB6FE-941B-4858-086A-2DDB4A50403A}"/>
              </a:ext>
            </a:extLst>
          </p:cNvPr>
          <p:cNvSpPr/>
          <p:nvPr/>
        </p:nvSpPr>
        <p:spPr>
          <a:xfrm rot="10800000" flipH="1">
            <a:off x="1185981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E0DDF23D-4554-2218-BB49-63BA2A2DD85A}"/>
              </a:ext>
            </a:extLst>
          </p:cNvPr>
          <p:cNvSpPr/>
          <p:nvPr/>
        </p:nvSpPr>
        <p:spPr>
          <a:xfrm rot="10800000" flipH="1">
            <a:off x="1193959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E6A579BB-7FA9-E43A-0701-0CCE46B46D4D}"/>
              </a:ext>
            </a:extLst>
          </p:cNvPr>
          <p:cNvSpPr/>
          <p:nvPr/>
        </p:nvSpPr>
        <p:spPr>
          <a:xfrm rot="10800000" flipH="1">
            <a:off x="11542185"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10F11D63-3885-EB50-023A-38CBD1B9679B}"/>
              </a:ext>
            </a:extLst>
          </p:cNvPr>
          <p:cNvSpPr/>
          <p:nvPr/>
        </p:nvSpPr>
        <p:spPr>
          <a:xfrm rot="10800000" flipH="1">
            <a:off x="11621970"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AE849E57-E36E-523D-C7EB-C5410C78B5AC}"/>
              </a:ext>
            </a:extLst>
          </p:cNvPr>
          <p:cNvSpPr/>
          <p:nvPr/>
        </p:nvSpPr>
        <p:spPr>
          <a:xfrm rot="10800000" flipH="1">
            <a:off x="11701753"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1C968DDA-F860-AA63-BFC6-B1970A2DD212}"/>
              </a:ext>
            </a:extLst>
          </p:cNvPr>
          <p:cNvSpPr/>
          <p:nvPr/>
        </p:nvSpPr>
        <p:spPr>
          <a:xfrm rot="10800000" flipH="1">
            <a:off x="11780031"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CB6A842F-2898-B3BE-C10A-CAA60E941748}"/>
              </a:ext>
            </a:extLst>
          </p:cNvPr>
          <p:cNvSpPr/>
          <p:nvPr/>
        </p:nvSpPr>
        <p:spPr>
          <a:xfrm rot="10800000" flipH="1">
            <a:off x="11859815"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93786581-4307-7328-34B2-EBCEA85BBDED}"/>
              </a:ext>
            </a:extLst>
          </p:cNvPr>
          <p:cNvSpPr/>
          <p:nvPr/>
        </p:nvSpPr>
        <p:spPr>
          <a:xfrm rot="10800000" flipH="1">
            <a:off x="11780031"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911FBD1D-387E-9B55-027D-00F83F41D8C0}"/>
              </a:ext>
            </a:extLst>
          </p:cNvPr>
          <p:cNvSpPr/>
          <p:nvPr/>
        </p:nvSpPr>
        <p:spPr>
          <a:xfrm rot="10800000" flipH="1">
            <a:off x="11859815"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C5B65301-128E-6CD0-5D6F-3DCDFB2325E4}"/>
              </a:ext>
            </a:extLst>
          </p:cNvPr>
          <p:cNvSpPr/>
          <p:nvPr/>
        </p:nvSpPr>
        <p:spPr>
          <a:xfrm rot="10800000" flipH="1">
            <a:off x="11940405"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74A1E69D-4284-98BB-D5F4-760210A7EDD5}"/>
              </a:ext>
            </a:extLst>
          </p:cNvPr>
          <p:cNvSpPr/>
          <p:nvPr/>
        </p:nvSpPr>
        <p:spPr>
          <a:xfrm rot="10800000" flipH="1">
            <a:off x="11939599"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78839D09-AD2E-C9F3-71C7-574E374A2309}"/>
              </a:ext>
            </a:extLst>
          </p:cNvPr>
          <p:cNvSpPr/>
          <p:nvPr/>
        </p:nvSpPr>
        <p:spPr>
          <a:xfrm rot="10800000" flipH="1">
            <a:off x="11542185"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D2E1641F-75C9-CCC0-5EE8-77E8115A2A01}"/>
              </a:ext>
            </a:extLst>
          </p:cNvPr>
          <p:cNvSpPr/>
          <p:nvPr/>
        </p:nvSpPr>
        <p:spPr>
          <a:xfrm rot="10800000" flipH="1">
            <a:off x="11621969"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F8DC1A9C-2213-8B28-DD4D-3E250D383C03}"/>
              </a:ext>
            </a:extLst>
          </p:cNvPr>
          <p:cNvSpPr/>
          <p:nvPr/>
        </p:nvSpPr>
        <p:spPr>
          <a:xfrm rot="10800000" flipH="1">
            <a:off x="11542185"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DFB09088-21AB-FBCB-0C49-08E377327C64}"/>
              </a:ext>
            </a:extLst>
          </p:cNvPr>
          <p:cNvSpPr/>
          <p:nvPr/>
        </p:nvSpPr>
        <p:spPr>
          <a:xfrm rot="10800000" flipH="1">
            <a:off x="11621969"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9FB17897-5061-432E-996B-EAB80CE2078D}"/>
              </a:ext>
            </a:extLst>
          </p:cNvPr>
          <p:cNvSpPr/>
          <p:nvPr/>
        </p:nvSpPr>
        <p:spPr>
          <a:xfrm rot="10800000" flipH="1">
            <a:off x="11702559"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AFA44DE2-8A80-6C14-BD26-9AE58B401E84}"/>
              </a:ext>
            </a:extLst>
          </p:cNvPr>
          <p:cNvSpPr/>
          <p:nvPr/>
        </p:nvSpPr>
        <p:spPr>
          <a:xfrm rot="10800000" flipH="1">
            <a:off x="11701753"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EFF0D743-4AD5-21BE-8E27-DF3FC935CB9A}"/>
              </a:ext>
            </a:extLst>
          </p:cNvPr>
          <p:cNvSpPr/>
          <p:nvPr/>
        </p:nvSpPr>
        <p:spPr>
          <a:xfrm rot="10800000" flipH="1">
            <a:off x="11780031"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E4570703-CF1C-E1FF-CA77-A7040EA33BAA}"/>
              </a:ext>
            </a:extLst>
          </p:cNvPr>
          <p:cNvSpPr/>
          <p:nvPr/>
        </p:nvSpPr>
        <p:spPr>
          <a:xfrm rot="10800000" flipH="1">
            <a:off x="1185981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9399C22D-C554-55F7-4552-1093E903990C}"/>
              </a:ext>
            </a:extLst>
          </p:cNvPr>
          <p:cNvSpPr/>
          <p:nvPr/>
        </p:nvSpPr>
        <p:spPr>
          <a:xfrm rot="10800000" flipH="1">
            <a:off x="1193959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824DB8E5-150A-3F9A-EF2B-4A67159DB890}"/>
              </a:ext>
            </a:extLst>
          </p:cNvPr>
          <p:cNvSpPr/>
          <p:nvPr/>
        </p:nvSpPr>
        <p:spPr>
          <a:xfrm rot="10800000" flipH="1">
            <a:off x="11542185"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F15DC7EA-C157-12C5-50C1-5071404924A9}"/>
              </a:ext>
            </a:extLst>
          </p:cNvPr>
          <p:cNvSpPr/>
          <p:nvPr/>
        </p:nvSpPr>
        <p:spPr>
          <a:xfrm rot="10800000" flipH="1">
            <a:off x="11621970"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A0AD1795-1536-D4C3-22A4-477527D4F22E}"/>
              </a:ext>
            </a:extLst>
          </p:cNvPr>
          <p:cNvSpPr/>
          <p:nvPr/>
        </p:nvSpPr>
        <p:spPr>
          <a:xfrm rot="10800000" flipH="1">
            <a:off x="11701752"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3AF8C296-A7E2-F50C-5F2E-4105C0C46C28}"/>
              </a:ext>
            </a:extLst>
          </p:cNvPr>
          <p:cNvSpPr/>
          <p:nvPr/>
        </p:nvSpPr>
        <p:spPr>
          <a:xfrm rot="10800000" flipH="1">
            <a:off x="11780032"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E0EAAEC0-F828-0F24-BAE9-0A8D3958A28C}"/>
              </a:ext>
            </a:extLst>
          </p:cNvPr>
          <p:cNvSpPr/>
          <p:nvPr/>
        </p:nvSpPr>
        <p:spPr>
          <a:xfrm rot="10800000" flipH="1">
            <a:off x="1185981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0DDE50B2-5A5A-11DA-8806-7CDD6436FAC0}"/>
              </a:ext>
            </a:extLst>
          </p:cNvPr>
          <p:cNvSpPr/>
          <p:nvPr/>
        </p:nvSpPr>
        <p:spPr>
          <a:xfrm rot="10800000" flipH="1">
            <a:off x="1193959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C1ACE5BB-95AA-52F9-5A6E-3E6E1DDB7385}"/>
              </a:ext>
            </a:extLst>
          </p:cNvPr>
          <p:cNvSpPr/>
          <p:nvPr/>
        </p:nvSpPr>
        <p:spPr>
          <a:xfrm rot="10800000" flipH="1">
            <a:off x="11542185"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C930623B-07BB-34F3-17ED-6EAF1F8934FF}"/>
              </a:ext>
            </a:extLst>
          </p:cNvPr>
          <p:cNvSpPr/>
          <p:nvPr/>
        </p:nvSpPr>
        <p:spPr>
          <a:xfrm rot="10800000" flipH="1">
            <a:off x="11621970"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D928EDB3-70E5-6C35-B79D-1E20C5A4EB9F}"/>
              </a:ext>
            </a:extLst>
          </p:cNvPr>
          <p:cNvSpPr/>
          <p:nvPr/>
        </p:nvSpPr>
        <p:spPr>
          <a:xfrm rot="10800000" flipH="1">
            <a:off x="11701753"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0AFCABF0-9E0F-A9F3-3C4E-27F2CBC928AB}"/>
              </a:ext>
            </a:extLst>
          </p:cNvPr>
          <p:cNvSpPr/>
          <p:nvPr/>
        </p:nvSpPr>
        <p:spPr>
          <a:xfrm rot="10800000" flipH="1">
            <a:off x="11780031"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19E2966B-8A87-1C01-85FB-357B991F79AD}"/>
              </a:ext>
            </a:extLst>
          </p:cNvPr>
          <p:cNvSpPr/>
          <p:nvPr/>
        </p:nvSpPr>
        <p:spPr>
          <a:xfrm rot="10800000" flipH="1">
            <a:off x="11859815"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A09354BF-BF13-EAE4-1241-3574478147BF}"/>
              </a:ext>
            </a:extLst>
          </p:cNvPr>
          <p:cNvSpPr/>
          <p:nvPr/>
        </p:nvSpPr>
        <p:spPr>
          <a:xfrm rot="10800000" flipH="1">
            <a:off x="11780031"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D3283898-12E8-0BE3-17A1-5C66405FB25D}"/>
              </a:ext>
            </a:extLst>
          </p:cNvPr>
          <p:cNvSpPr/>
          <p:nvPr/>
        </p:nvSpPr>
        <p:spPr>
          <a:xfrm rot="10800000" flipH="1">
            <a:off x="11859815"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B0A33BB9-D687-8E17-73C4-93924601BB25}"/>
              </a:ext>
            </a:extLst>
          </p:cNvPr>
          <p:cNvSpPr/>
          <p:nvPr/>
        </p:nvSpPr>
        <p:spPr>
          <a:xfrm rot="10800000" flipH="1">
            <a:off x="11940405"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473CDA9A-C2E3-798D-9E35-017F9CE9359A}"/>
              </a:ext>
            </a:extLst>
          </p:cNvPr>
          <p:cNvSpPr/>
          <p:nvPr/>
        </p:nvSpPr>
        <p:spPr>
          <a:xfrm rot="10800000" flipH="1">
            <a:off x="11939599"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31ABED1F-45A4-A1BA-8663-669D24C8D8A8}"/>
              </a:ext>
            </a:extLst>
          </p:cNvPr>
          <p:cNvSpPr/>
          <p:nvPr/>
        </p:nvSpPr>
        <p:spPr>
          <a:xfrm rot="10800000" flipH="1">
            <a:off x="11542185"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0C863132-8EBD-1C5F-4516-3C3D898A69ED}"/>
              </a:ext>
            </a:extLst>
          </p:cNvPr>
          <p:cNvSpPr/>
          <p:nvPr/>
        </p:nvSpPr>
        <p:spPr>
          <a:xfrm rot="10800000" flipH="1">
            <a:off x="11621969"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FD6B302F-1633-5203-195D-91CDA0015A07}"/>
              </a:ext>
            </a:extLst>
          </p:cNvPr>
          <p:cNvSpPr/>
          <p:nvPr/>
        </p:nvSpPr>
        <p:spPr>
          <a:xfrm rot="10800000" flipH="1">
            <a:off x="11542185"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D9BDA52F-058C-E67F-07C4-FBE55331CCA4}"/>
              </a:ext>
            </a:extLst>
          </p:cNvPr>
          <p:cNvSpPr/>
          <p:nvPr/>
        </p:nvSpPr>
        <p:spPr>
          <a:xfrm rot="10800000" flipH="1">
            <a:off x="11621969"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B262A360-1A05-7812-01EE-E55E95E3BEFC}"/>
              </a:ext>
            </a:extLst>
          </p:cNvPr>
          <p:cNvSpPr/>
          <p:nvPr/>
        </p:nvSpPr>
        <p:spPr>
          <a:xfrm rot="10800000" flipH="1">
            <a:off x="11702559"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051CB2ED-7D63-E0D0-7616-AD2DC2ECDEB8}"/>
              </a:ext>
            </a:extLst>
          </p:cNvPr>
          <p:cNvSpPr/>
          <p:nvPr/>
        </p:nvSpPr>
        <p:spPr>
          <a:xfrm rot="10800000" flipH="1">
            <a:off x="11701753"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D30FB88A-3811-E18F-7FC5-275312A2AEB7}"/>
              </a:ext>
            </a:extLst>
          </p:cNvPr>
          <p:cNvSpPr/>
          <p:nvPr/>
        </p:nvSpPr>
        <p:spPr>
          <a:xfrm rot="10800000" flipH="1">
            <a:off x="11780031"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B2D976A7-218C-8824-DECB-F68F30C4D004}"/>
              </a:ext>
            </a:extLst>
          </p:cNvPr>
          <p:cNvSpPr/>
          <p:nvPr/>
        </p:nvSpPr>
        <p:spPr>
          <a:xfrm rot="10800000" flipH="1">
            <a:off x="1185981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05D0BA9E-5D7E-4204-A860-73DFB241B0BC}"/>
              </a:ext>
            </a:extLst>
          </p:cNvPr>
          <p:cNvSpPr/>
          <p:nvPr/>
        </p:nvSpPr>
        <p:spPr>
          <a:xfrm rot="10800000" flipH="1">
            <a:off x="1193959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3D66F9DD-18AB-33B2-81E7-E3453A4D57E5}"/>
              </a:ext>
            </a:extLst>
          </p:cNvPr>
          <p:cNvSpPr/>
          <p:nvPr/>
        </p:nvSpPr>
        <p:spPr>
          <a:xfrm rot="10800000" flipH="1">
            <a:off x="11542185"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1B85EE62-6208-5204-C5C4-00DE42DE45EA}"/>
              </a:ext>
            </a:extLst>
          </p:cNvPr>
          <p:cNvSpPr/>
          <p:nvPr/>
        </p:nvSpPr>
        <p:spPr>
          <a:xfrm rot="10800000" flipH="1">
            <a:off x="11621970"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Oval 128">
            <a:extLst>
              <a:ext uri="{FF2B5EF4-FFF2-40B4-BE49-F238E27FC236}">
                <a16:creationId xmlns:a16="http://schemas.microsoft.com/office/drawing/2014/main" id="{0A191799-A128-9012-1C2C-E1390080E70A}"/>
              </a:ext>
            </a:extLst>
          </p:cNvPr>
          <p:cNvSpPr/>
          <p:nvPr/>
        </p:nvSpPr>
        <p:spPr>
          <a:xfrm rot="10800000" flipH="1">
            <a:off x="11701752"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0" name="Arrow: Chevron 129">
            <a:extLst>
              <a:ext uri="{FF2B5EF4-FFF2-40B4-BE49-F238E27FC236}">
                <a16:creationId xmlns:a16="http://schemas.microsoft.com/office/drawing/2014/main" id="{7760078C-AAAC-FB87-A31F-1FAF6B676B3A}"/>
              </a:ext>
            </a:extLst>
          </p:cNvPr>
          <p:cNvSpPr/>
          <p:nvPr/>
        </p:nvSpPr>
        <p:spPr>
          <a:xfrm flipH="1">
            <a:off x="1188272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1" name="Arrow: Chevron 130">
            <a:extLst>
              <a:ext uri="{FF2B5EF4-FFF2-40B4-BE49-F238E27FC236}">
                <a16:creationId xmlns:a16="http://schemas.microsoft.com/office/drawing/2014/main" id="{22E04CC7-2B1B-8BCE-956D-3C0BC9879172}"/>
              </a:ext>
            </a:extLst>
          </p:cNvPr>
          <p:cNvSpPr/>
          <p:nvPr/>
        </p:nvSpPr>
        <p:spPr>
          <a:xfrm flipH="1">
            <a:off x="1178133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2" name="Arrow: Chevron 131">
            <a:extLst>
              <a:ext uri="{FF2B5EF4-FFF2-40B4-BE49-F238E27FC236}">
                <a16:creationId xmlns:a16="http://schemas.microsoft.com/office/drawing/2014/main" id="{536A362F-B0AC-1A80-3BF0-A894D951238C}"/>
              </a:ext>
            </a:extLst>
          </p:cNvPr>
          <p:cNvSpPr/>
          <p:nvPr/>
        </p:nvSpPr>
        <p:spPr>
          <a:xfrm flipH="1">
            <a:off x="11679958"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3" name="Oval 132">
            <a:extLst>
              <a:ext uri="{FF2B5EF4-FFF2-40B4-BE49-F238E27FC236}">
                <a16:creationId xmlns:a16="http://schemas.microsoft.com/office/drawing/2014/main" id="{6436C67E-9603-DA0E-76B6-1244431B8EE7}"/>
              </a:ext>
            </a:extLst>
          </p:cNvPr>
          <p:cNvSpPr/>
          <p:nvPr/>
        </p:nvSpPr>
        <p:spPr>
          <a:xfrm rot="10800000" flipH="1">
            <a:off x="4078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C8522F4B-D333-04E5-776B-20D932688B35}"/>
              </a:ext>
            </a:extLst>
          </p:cNvPr>
          <p:cNvSpPr/>
          <p:nvPr/>
        </p:nvSpPr>
        <p:spPr>
          <a:xfrm rot="10800000" flipH="1">
            <a:off x="487650"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1F3B1387-DD5E-476B-1C4C-D778413BC9F1}"/>
              </a:ext>
            </a:extLst>
          </p:cNvPr>
          <p:cNvSpPr/>
          <p:nvPr/>
        </p:nvSpPr>
        <p:spPr>
          <a:xfrm rot="10800000" flipH="1">
            <a:off x="567433"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F9168C26-2EDD-BBFA-E9D5-4145056F45C6}"/>
              </a:ext>
            </a:extLst>
          </p:cNvPr>
          <p:cNvSpPr/>
          <p:nvPr/>
        </p:nvSpPr>
        <p:spPr>
          <a:xfrm rot="10800000" flipH="1">
            <a:off x="1700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880DFD3C-508F-872D-C6FC-9166A32760D0}"/>
              </a:ext>
            </a:extLst>
          </p:cNvPr>
          <p:cNvSpPr/>
          <p:nvPr/>
        </p:nvSpPr>
        <p:spPr>
          <a:xfrm rot="10800000" flipH="1">
            <a:off x="249804"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B9E56A2E-7D87-B197-0B7F-B20E8E744722}"/>
              </a:ext>
            </a:extLst>
          </p:cNvPr>
          <p:cNvSpPr/>
          <p:nvPr/>
        </p:nvSpPr>
        <p:spPr>
          <a:xfrm rot="10800000" flipH="1">
            <a:off x="329587"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CE6F0403-A09A-1F8F-CF43-A55DD108DFE3}"/>
              </a:ext>
            </a:extLst>
          </p:cNvPr>
          <p:cNvSpPr/>
          <p:nvPr/>
        </p:nvSpPr>
        <p:spPr>
          <a:xfrm rot="10800000" flipH="1">
            <a:off x="407865"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B379B7BC-1740-A1F7-F6E2-395BD5C3D846}"/>
              </a:ext>
            </a:extLst>
          </p:cNvPr>
          <p:cNvSpPr/>
          <p:nvPr/>
        </p:nvSpPr>
        <p:spPr>
          <a:xfrm rot="10800000" flipH="1">
            <a:off x="487649"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8" name="Oval 157">
            <a:extLst>
              <a:ext uri="{FF2B5EF4-FFF2-40B4-BE49-F238E27FC236}">
                <a16:creationId xmlns:a16="http://schemas.microsoft.com/office/drawing/2014/main" id="{143CD243-AC43-C6FC-491F-67BF16139729}"/>
              </a:ext>
            </a:extLst>
          </p:cNvPr>
          <p:cNvSpPr/>
          <p:nvPr/>
        </p:nvSpPr>
        <p:spPr>
          <a:xfrm rot="10800000" flipH="1">
            <a:off x="407865"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9" name="Oval 158">
            <a:extLst>
              <a:ext uri="{FF2B5EF4-FFF2-40B4-BE49-F238E27FC236}">
                <a16:creationId xmlns:a16="http://schemas.microsoft.com/office/drawing/2014/main" id="{A47C3564-B6B7-DB27-9313-EA2227FE9EF2}"/>
              </a:ext>
            </a:extLst>
          </p:cNvPr>
          <p:cNvSpPr/>
          <p:nvPr/>
        </p:nvSpPr>
        <p:spPr>
          <a:xfrm rot="10800000" flipH="1">
            <a:off x="487649"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0" name="Oval 159">
            <a:extLst>
              <a:ext uri="{FF2B5EF4-FFF2-40B4-BE49-F238E27FC236}">
                <a16:creationId xmlns:a16="http://schemas.microsoft.com/office/drawing/2014/main" id="{A6566DB8-7E5E-BCC8-B13D-34548F12CCAE}"/>
              </a:ext>
            </a:extLst>
          </p:cNvPr>
          <p:cNvSpPr/>
          <p:nvPr/>
        </p:nvSpPr>
        <p:spPr>
          <a:xfrm rot="10800000" flipH="1">
            <a:off x="568239"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A93C4EBE-B5DD-6779-6E96-895B65F59215}"/>
              </a:ext>
            </a:extLst>
          </p:cNvPr>
          <p:cNvSpPr/>
          <p:nvPr/>
        </p:nvSpPr>
        <p:spPr>
          <a:xfrm rot="10800000" flipH="1">
            <a:off x="567433"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E900C227-12F4-2904-8820-7EA649A38072}"/>
              </a:ext>
            </a:extLst>
          </p:cNvPr>
          <p:cNvSpPr/>
          <p:nvPr/>
        </p:nvSpPr>
        <p:spPr>
          <a:xfrm rot="10800000" flipH="1">
            <a:off x="170019"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EE23D3AD-60CD-6F38-775D-63F70760D953}"/>
              </a:ext>
            </a:extLst>
          </p:cNvPr>
          <p:cNvSpPr/>
          <p:nvPr/>
        </p:nvSpPr>
        <p:spPr>
          <a:xfrm rot="10800000" flipH="1">
            <a:off x="249803"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193CC0FF-6C65-B353-6F42-5759DDB28E5F}"/>
              </a:ext>
            </a:extLst>
          </p:cNvPr>
          <p:cNvSpPr/>
          <p:nvPr/>
        </p:nvSpPr>
        <p:spPr>
          <a:xfrm rot="10800000" flipH="1">
            <a:off x="170019"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7731D5A3-7840-1139-A668-9A9CA76FCFD1}"/>
              </a:ext>
            </a:extLst>
          </p:cNvPr>
          <p:cNvSpPr/>
          <p:nvPr/>
        </p:nvSpPr>
        <p:spPr>
          <a:xfrm rot="10800000" flipH="1">
            <a:off x="249803"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F196F9A8-305A-E2C2-B0C3-9ABBA6386AD3}"/>
              </a:ext>
            </a:extLst>
          </p:cNvPr>
          <p:cNvSpPr/>
          <p:nvPr/>
        </p:nvSpPr>
        <p:spPr>
          <a:xfrm rot="10800000" flipH="1">
            <a:off x="330393"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5B402FA4-B5C7-3EB3-FAA6-A309C98C3E40}"/>
              </a:ext>
            </a:extLst>
          </p:cNvPr>
          <p:cNvSpPr/>
          <p:nvPr/>
        </p:nvSpPr>
        <p:spPr>
          <a:xfrm rot="10800000" flipH="1">
            <a:off x="329587"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BD74B2B3-CE3E-057A-528B-73CF3F4501F1}"/>
              </a:ext>
            </a:extLst>
          </p:cNvPr>
          <p:cNvSpPr/>
          <p:nvPr/>
        </p:nvSpPr>
        <p:spPr>
          <a:xfrm rot="10800000" flipH="1">
            <a:off x="407865"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000902B9-BAA8-C44C-08E3-1A7C956A796B}"/>
              </a:ext>
            </a:extLst>
          </p:cNvPr>
          <p:cNvSpPr/>
          <p:nvPr/>
        </p:nvSpPr>
        <p:spPr>
          <a:xfrm rot="10800000" flipH="1">
            <a:off x="487650"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054BAB09-FEC7-63E6-73F9-85D9CD12CB44}"/>
              </a:ext>
            </a:extLst>
          </p:cNvPr>
          <p:cNvSpPr/>
          <p:nvPr/>
        </p:nvSpPr>
        <p:spPr>
          <a:xfrm rot="10800000" flipH="1">
            <a:off x="567433"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36D1A3C9-ADE8-7C25-50B2-F9754E6F7D65}"/>
              </a:ext>
            </a:extLst>
          </p:cNvPr>
          <p:cNvSpPr/>
          <p:nvPr/>
        </p:nvSpPr>
        <p:spPr>
          <a:xfrm rot="10800000" flipH="1">
            <a:off x="170019"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3FDE76D3-7ADD-209A-5D25-77ECD4F49F60}"/>
              </a:ext>
            </a:extLst>
          </p:cNvPr>
          <p:cNvSpPr/>
          <p:nvPr/>
        </p:nvSpPr>
        <p:spPr>
          <a:xfrm rot="10800000" flipH="1">
            <a:off x="249804"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7F38DFFC-CA39-D6B7-AC0F-F1D48B249242}"/>
              </a:ext>
            </a:extLst>
          </p:cNvPr>
          <p:cNvSpPr/>
          <p:nvPr/>
        </p:nvSpPr>
        <p:spPr>
          <a:xfrm rot="10800000" flipH="1">
            <a:off x="329586"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E4CC1A7E-D137-1322-FEB3-1148AB72621E}"/>
              </a:ext>
            </a:extLst>
          </p:cNvPr>
          <p:cNvSpPr/>
          <p:nvPr/>
        </p:nvSpPr>
        <p:spPr>
          <a:xfrm rot="10800000" flipH="1">
            <a:off x="4078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D0604B84-BD79-3CC7-454F-E8B047D00C83}"/>
              </a:ext>
            </a:extLst>
          </p:cNvPr>
          <p:cNvSpPr/>
          <p:nvPr/>
        </p:nvSpPr>
        <p:spPr>
          <a:xfrm rot="10800000" flipH="1">
            <a:off x="487650"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53283506-556E-28A4-B0B0-4F9E5EC61564}"/>
              </a:ext>
            </a:extLst>
          </p:cNvPr>
          <p:cNvSpPr/>
          <p:nvPr/>
        </p:nvSpPr>
        <p:spPr>
          <a:xfrm rot="10800000" flipH="1">
            <a:off x="567433"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BD4B7399-3D89-0A5B-3E9C-B7DA1913AF94}"/>
              </a:ext>
            </a:extLst>
          </p:cNvPr>
          <p:cNvSpPr/>
          <p:nvPr/>
        </p:nvSpPr>
        <p:spPr>
          <a:xfrm rot="10800000" flipH="1">
            <a:off x="1700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DF06ECBE-75FD-1AD5-9CA3-2D87F7E56EED}"/>
              </a:ext>
            </a:extLst>
          </p:cNvPr>
          <p:cNvSpPr/>
          <p:nvPr/>
        </p:nvSpPr>
        <p:spPr>
          <a:xfrm rot="10800000" flipH="1">
            <a:off x="249804"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A4D7FA7D-C246-1E87-A862-C2E4C99C36FD}"/>
              </a:ext>
            </a:extLst>
          </p:cNvPr>
          <p:cNvSpPr/>
          <p:nvPr/>
        </p:nvSpPr>
        <p:spPr>
          <a:xfrm rot="10800000" flipH="1">
            <a:off x="329587"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2F67B696-5531-600C-5A20-9F01C365F5BC}"/>
              </a:ext>
            </a:extLst>
          </p:cNvPr>
          <p:cNvSpPr/>
          <p:nvPr/>
        </p:nvSpPr>
        <p:spPr>
          <a:xfrm rot="10800000" flipH="1">
            <a:off x="407865"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CC0E7A91-83B8-8C6F-30E4-C8B51F45C604}"/>
              </a:ext>
            </a:extLst>
          </p:cNvPr>
          <p:cNvSpPr/>
          <p:nvPr/>
        </p:nvSpPr>
        <p:spPr>
          <a:xfrm rot="10800000" flipH="1">
            <a:off x="487649"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405BD6AD-CA5D-460B-8282-107EC589E466}"/>
              </a:ext>
            </a:extLst>
          </p:cNvPr>
          <p:cNvSpPr/>
          <p:nvPr/>
        </p:nvSpPr>
        <p:spPr>
          <a:xfrm rot="10800000" flipH="1">
            <a:off x="407865"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8" name="Oval 237">
            <a:extLst>
              <a:ext uri="{FF2B5EF4-FFF2-40B4-BE49-F238E27FC236}">
                <a16:creationId xmlns:a16="http://schemas.microsoft.com/office/drawing/2014/main" id="{F50708AD-E974-67A5-F402-502975DDC45F}"/>
              </a:ext>
            </a:extLst>
          </p:cNvPr>
          <p:cNvSpPr/>
          <p:nvPr/>
        </p:nvSpPr>
        <p:spPr>
          <a:xfrm rot="10800000" flipH="1">
            <a:off x="487649"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9" name="Oval 238">
            <a:extLst>
              <a:ext uri="{FF2B5EF4-FFF2-40B4-BE49-F238E27FC236}">
                <a16:creationId xmlns:a16="http://schemas.microsoft.com/office/drawing/2014/main" id="{94A3141F-840F-502C-B839-401A660D6E47}"/>
              </a:ext>
            </a:extLst>
          </p:cNvPr>
          <p:cNvSpPr/>
          <p:nvPr/>
        </p:nvSpPr>
        <p:spPr>
          <a:xfrm rot="10800000" flipH="1">
            <a:off x="568239"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0" name="Oval 239">
            <a:extLst>
              <a:ext uri="{FF2B5EF4-FFF2-40B4-BE49-F238E27FC236}">
                <a16:creationId xmlns:a16="http://schemas.microsoft.com/office/drawing/2014/main" id="{BF1C8BBB-0C8F-4CD8-8EFD-755E3611ED7D}"/>
              </a:ext>
            </a:extLst>
          </p:cNvPr>
          <p:cNvSpPr/>
          <p:nvPr/>
        </p:nvSpPr>
        <p:spPr>
          <a:xfrm rot="10800000" flipH="1">
            <a:off x="567433"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1" name="Oval 240">
            <a:extLst>
              <a:ext uri="{FF2B5EF4-FFF2-40B4-BE49-F238E27FC236}">
                <a16:creationId xmlns:a16="http://schemas.microsoft.com/office/drawing/2014/main" id="{04A4596F-0C35-7BB8-6F7D-E57849C12550}"/>
              </a:ext>
            </a:extLst>
          </p:cNvPr>
          <p:cNvSpPr/>
          <p:nvPr/>
        </p:nvSpPr>
        <p:spPr>
          <a:xfrm rot="10800000" flipH="1">
            <a:off x="170019"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2" name="Oval 241">
            <a:extLst>
              <a:ext uri="{FF2B5EF4-FFF2-40B4-BE49-F238E27FC236}">
                <a16:creationId xmlns:a16="http://schemas.microsoft.com/office/drawing/2014/main" id="{C52D2449-8DB3-967A-0EBF-A9BE48980A06}"/>
              </a:ext>
            </a:extLst>
          </p:cNvPr>
          <p:cNvSpPr/>
          <p:nvPr/>
        </p:nvSpPr>
        <p:spPr>
          <a:xfrm rot="10800000" flipH="1">
            <a:off x="249803"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280D8B2E-9AB8-1A3F-14CC-703FDABF13FE}"/>
              </a:ext>
            </a:extLst>
          </p:cNvPr>
          <p:cNvSpPr/>
          <p:nvPr/>
        </p:nvSpPr>
        <p:spPr>
          <a:xfrm rot="10800000" flipH="1">
            <a:off x="170019"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6317F2FD-DDAD-E53C-A8AE-993AD71941D5}"/>
              </a:ext>
            </a:extLst>
          </p:cNvPr>
          <p:cNvSpPr/>
          <p:nvPr/>
        </p:nvSpPr>
        <p:spPr>
          <a:xfrm rot="10800000" flipH="1">
            <a:off x="249803"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5" name="Oval 244">
            <a:extLst>
              <a:ext uri="{FF2B5EF4-FFF2-40B4-BE49-F238E27FC236}">
                <a16:creationId xmlns:a16="http://schemas.microsoft.com/office/drawing/2014/main" id="{F2661902-4A02-E337-B52C-8C50BEF5CE61}"/>
              </a:ext>
            </a:extLst>
          </p:cNvPr>
          <p:cNvSpPr/>
          <p:nvPr/>
        </p:nvSpPr>
        <p:spPr>
          <a:xfrm rot="10800000" flipH="1">
            <a:off x="330393"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6" name="Oval 245">
            <a:extLst>
              <a:ext uri="{FF2B5EF4-FFF2-40B4-BE49-F238E27FC236}">
                <a16:creationId xmlns:a16="http://schemas.microsoft.com/office/drawing/2014/main" id="{13AFE114-1F15-050B-0070-9088B088AD48}"/>
              </a:ext>
            </a:extLst>
          </p:cNvPr>
          <p:cNvSpPr/>
          <p:nvPr/>
        </p:nvSpPr>
        <p:spPr>
          <a:xfrm rot="10800000" flipH="1">
            <a:off x="329587"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7" name="Oval 246">
            <a:extLst>
              <a:ext uri="{FF2B5EF4-FFF2-40B4-BE49-F238E27FC236}">
                <a16:creationId xmlns:a16="http://schemas.microsoft.com/office/drawing/2014/main" id="{2C14A8B4-686A-FEFE-528F-24862572256C}"/>
              </a:ext>
            </a:extLst>
          </p:cNvPr>
          <p:cNvSpPr/>
          <p:nvPr/>
        </p:nvSpPr>
        <p:spPr>
          <a:xfrm rot="10800000" flipH="1">
            <a:off x="407865"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8" name="Oval 247">
            <a:extLst>
              <a:ext uri="{FF2B5EF4-FFF2-40B4-BE49-F238E27FC236}">
                <a16:creationId xmlns:a16="http://schemas.microsoft.com/office/drawing/2014/main" id="{83023517-72C1-2004-CAFE-10C045B82EB2}"/>
              </a:ext>
            </a:extLst>
          </p:cNvPr>
          <p:cNvSpPr/>
          <p:nvPr/>
        </p:nvSpPr>
        <p:spPr>
          <a:xfrm rot="10800000" flipH="1">
            <a:off x="487650"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9" name="Oval 248">
            <a:extLst>
              <a:ext uri="{FF2B5EF4-FFF2-40B4-BE49-F238E27FC236}">
                <a16:creationId xmlns:a16="http://schemas.microsoft.com/office/drawing/2014/main" id="{C1A7D1E0-A439-412F-C21B-40932CE0E49B}"/>
              </a:ext>
            </a:extLst>
          </p:cNvPr>
          <p:cNvSpPr/>
          <p:nvPr/>
        </p:nvSpPr>
        <p:spPr>
          <a:xfrm rot="10800000" flipH="1">
            <a:off x="567433"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0" name="Oval 249">
            <a:extLst>
              <a:ext uri="{FF2B5EF4-FFF2-40B4-BE49-F238E27FC236}">
                <a16:creationId xmlns:a16="http://schemas.microsoft.com/office/drawing/2014/main" id="{D7161F83-8565-0A0C-119F-C29D22E328EA}"/>
              </a:ext>
            </a:extLst>
          </p:cNvPr>
          <p:cNvSpPr/>
          <p:nvPr/>
        </p:nvSpPr>
        <p:spPr>
          <a:xfrm rot="10800000" flipH="1">
            <a:off x="170019"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1" name="Oval 250">
            <a:extLst>
              <a:ext uri="{FF2B5EF4-FFF2-40B4-BE49-F238E27FC236}">
                <a16:creationId xmlns:a16="http://schemas.microsoft.com/office/drawing/2014/main" id="{62DB5A1F-803A-49CD-9CA0-C191B7831AAB}"/>
              </a:ext>
            </a:extLst>
          </p:cNvPr>
          <p:cNvSpPr/>
          <p:nvPr/>
        </p:nvSpPr>
        <p:spPr>
          <a:xfrm rot="10800000" flipH="1">
            <a:off x="249804"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2" name="Oval 251">
            <a:extLst>
              <a:ext uri="{FF2B5EF4-FFF2-40B4-BE49-F238E27FC236}">
                <a16:creationId xmlns:a16="http://schemas.microsoft.com/office/drawing/2014/main" id="{9943E44F-C02E-CC2C-FD62-E8244DFD1FED}"/>
              </a:ext>
            </a:extLst>
          </p:cNvPr>
          <p:cNvSpPr/>
          <p:nvPr/>
        </p:nvSpPr>
        <p:spPr>
          <a:xfrm rot="10800000" flipH="1">
            <a:off x="329586"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08"/>
                                        </p:tgtEl>
                                        <p:attrNameLst>
                                          <p:attrName>style.visibility</p:attrName>
                                        </p:attrNameLst>
                                      </p:cBhvr>
                                      <p:to>
                                        <p:strVal val="visible"/>
                                      </p:to>
                                    </p:set>
                                    <p:anim calcmode="lin" valueType="num">
                                      <p:cBhvr additive="base">
                                        <p:cTn id="21" dur="500" fill="hold"/>
                                        <p:tgtEl>
                                          <p:spTgt spid="208"/>
                                        </p:tgtEl>
                                        <p:attrNameLst>
                                          <p:attrName>ppt_x</p:attrName>
                                        </p:attrNameLst>
                                      </p:cBhvr>
                                      <p:tavLst>
                                        <p:tav tm="0">
                                          <p:val>
                                            <p:strVal val="#ppt_x"/>
                                          </p:val>
                                        </p:tav>
                                        <p:tav tm="100000">
                                          <p:val>
                                            <p:strVal val="#ppt_x"/>
                                          </p:val>
                                        </p:tav>
                                      </p:tavLst>
                                    </p:anim>
                                    <p:anim calcmode="lin" valueType="num">
                                      <p:cBhvr additive="base">
                                        <p:cTn id="22" dur="500" fill="hold"/>
                                        <p:tgtEl>
                                          <p:spTgt spid="20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09"/>
                                        </p:tgtEl>
                                        <p:attrNameLst>
                                          <p:attrName>style.visibility</p:attrName>
                                        </p:attrNameLst>
                                      </p:cBhvr>
                                      <p:to>
                                        <p:strVal val="visible"/>
                                      </p:to>
                                    </p:set>
                                    <p:anim calcmode="lin" valueType="num">
                                      <p:cBhvr additive="base">
                                        <p:cTn id="25" dur="500" fill="hold"/>
                                        <p:tgtEl>
                                          <p:spTgt spid="209"/>
                                        </p:tgtEl>
                                        <p:attrNameLst>
                                          <p:attrName>ppt_x</p:attrName>
                                        </p:attrNameLst>
                                      </p:cBhvr>
                                      <p:tavLst>
                                        <p:tav tm="0">
                                          <p:val>
                                            <p:strVal val="#ppt_x"/>
                                          </p:val>
                                        </p:tav>
                                        <p:tav tm="100000">
                                          <p:val>
                                            <p:strVal val="#ppt_x"/>
                                          </p:val>
                                        </p:tav>
                                      </p:tavLst>
                                    </p:anim>
                                    <p:anim calcmode="lin" valueType="num">
                                      <p:cBhvr additive="base">
                                        <p:cTn id="26" dur="500" fill="hold"/>
                                        <p:tgtEl>
                                          <p:spTgt spid="20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iterate type="lt">
                                    <p:tmPct val="10000"/>
                                  </p:iterate>
                                  <p:childTnLst>
                                    <p:set>
                                      <p:cBhvr>
                                        <p:cTn id="28" dur="1" fill="hold">
                                          <p:stCondLst>
                                            <p:cond delay="0"/>
                                          </p:stCondLst>
                                        </p:cTn>
                                        <p:tgtEl>
                                          <p:spTgt spid="212"/>
                                        </p:tgtEl>
                                        <p:attrNameLst>
                                          <p:attrName>style.visibility</p:attrName>
                                        </p:attrNameLst>
                                      </p:cBhvr>
                                      <p:to>
                                        <p:strVal val="visible"/>
                                      </p:to>
                                    </p:set>
                                    <p:anim calcmode="lin" valueType="num">
                                      <p:cBhvr additive="base">
                                        <p:cTn id="29" dur="500" fill="hold"/>
                                        <p:tgtEl>
                                          <p:spTgt spid="212"/>
                                        </p:tgtEl>
                                        <p:attrNameLst>
                                          <p:attrName>ppt_x</p:attrName>
                                        </p:attrNameLst>
                                      </p:cBhvr>
                                      <p:tavLst>
                                        <p:tav tm="0">
                                          <p:val>
                                            <p:strVal val="#ppt_x"/>
                                          </p:val>
                                        </p:tav>
                                        <p:tav tm="100000">
                                          <p:val>
                                            <p:strVal val="#ppt_x"/>
                                          </p:val>
                                        </p:tav>
                                      </p:tavLst>
                                    </p:anim>
                                    <p:anim calcmode="lin" valueType="num">
                                      <p:cBhvr additive="base">
                                        <p:cTn id="30" dur="500" fill="hold"/>
                                        <p:tgtEl>
                                          <p:spTgt spid="2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13"/>
                                        </p:tgtEl>
                                        <p:attrNameLst>
                                          <p:attrName>style.visibility</p:attrName>
                                        </p:attrNameLst>
                                      </p:cBhvr>
                                      <p:to>
                                        <p:strVal val="visible"/>
                                      </p:to>
                                    </p:set>
                                    <p:anim calcmode="lin" valueType="num">
                                      <p:cBhvr additive="base">
                                        <p:cTn id="33" dur="500" fill="hold"/>
                                        <p:tgtEl>
                                          <p:spTgt spid="213"/>
                                        </p:tgtEl>
                                        <p:attrNameLst>
                                          <p:attrName>ppt_x</p:attrName>
                                        </p:attrNameLst>
                                      </p:cBhvr>
                                      <p:tavLst>
                                        <p:tav tm="0">
                                          <p:val>
                                            <p:strVal val="#ppt_x"/>
                                          </p:val>
                                        </p:tav>
                                        <p:tav tm="100000">
                                          <p:val>
                                            <p:strVal val="#ppt_x"/>
                                          </p:val>
                                        </p:tav>
                                      </p:tavLst>
                                    </p:anim>
                                    <p:anim calcmode="lin" valueType="num">
                                      <p:cBhvr additive="base">
                                        <p:cTn id="34" dur="500" fill="hold"/>
                                        <p:tgtEl>
                                          <p:spTgt spid="21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0"/>
                                        </p:tgtEl>
                                        <p:attrNameLst>
                                          <p:attrName>style.visibility</p:attrName>
                                        </p:attrNameLst>
                                      </p:cBhvr>
                                      <p:to>
                                        <p:strVal val="visible"/>
                                      </p:to>
                                    </p:set>
                                    <p:anim calcmode="lin" valueType="num">
                                      <p:cBhvr additive="base">
                                        <p:cTn id="43" dur="500" fill="hold"/>
                                        <p:tgtEl>
                                          <p:spTgt spid="210"/>
                                        </p:tgtEl>
                                        <p:attrNameLst>
                                          <p:attrName>ppt_x</p:attrName>
                                        </p:attrNameLst>
                                      </p:cBhvr>
                                      <p:tavLst>
                                        <p:tav tm="0">
                                          <p:val>
                                            <p:strVal val="#ppt_x"/>
                                          </p:val>
                                        </p:tav>
                                        <p:tav tm="100000">
                                          <p:val>
                                            <p:strVal val="#ppt_x"/>
                                          </p:val>
                                        </p:tav>
                                      </p:tavLst>
                                    </p:anim>
                                    <p:anim calcmode="lin" valueType="num">
                                      <p:cBhvr additive="base">
                                        <p:cTn id="44" dur="500" fill="hold"/>
                                        <p:tgtEl>
                                          <p:spTgt spid="21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1"/>
                                        </p:tgtEl>
                                        <p:attrNameLst>
                                          <p:attrName>style.visibility</p:attrName>
                                        </p:attrNameLst>
                                      </p:cBhvr>
                                      <p:to>
                                        <p:strVal val="visible"/>
                                      </p:to>
                                    </p:set>
                                    <p:anim calcmode="lin" valueType="num">
                                      <p:cBhvr additive="base">
                                        <p:cTn id="47" dur="500" fill="hold"/>
                                        <p:tgtEl>
                                          <p:spTgt spid="211"/>
                                        </p:tgtEl>
                                        <p:attrNameLst>
                                          <p:attrName>ppt_x</p:attrName>
                                        </p:attrNameLst>
                                      </p:cBhvr>
                                      <p:tavLst>
                                        <p:tav tm="0">
                                          <p:val>
                                            <p:strVal val="#ppt_x"/>
                                          </p:val>
                                        </p:tav>
                                        <p:tav tm="100000">
                                          <p:val>
                                            <p:strVal val="#ppt_x"/>
                                          </p:val>
                                        </p:tav>
                                      </p:tavLst>
                                    </p:anim>
                                    <p:anim calcmode="lin" valueType="num">
                                      <p:cBhvr additive="base">
                                        <p:cTn id="48" dur="500" fill="hold"/>
                                        <p:tgtEl>
                                          <p:spTgt spid="2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iterate type="lt">
                                    <p:tmPct val="10000"/>
                                  </p:iterate>
                                  <p:childTnLst>
                                    <p:set>
                                      <p:cBhvr>
                                        <p:cTn id="50" dur="1" fill="hold">
                                          <p:stCondLst>
                                            <p:cond delay="0"/>
                                          </p:stCondLst>
                                        </p:cTn>
                                        <p:tgtEl>
                                          <p:spTgt spid="214"/>
                                        </p:tgtEl>
                                        <p:attrNameLst>
                                          <p:attrName>style.visibility</p:attrName>
                                        </p:attrNameLst>
                                      </p:cBhvr>
                                      <p:to>
                                        <p:strVal val="visible"/>
                                      </p:to>
                                    </p:set>
                                    <p:anim calcmode="lin" valueType="num">
                                      <p:cBhvr additive="base">
                                        <p:cTn id="51" dur="500" fill="hold"/>
                                        <p:tgtEl>
                                          <p:spTgt spid="214"/>
                                        </p:tgtEl>
                                        <p:attrNameLst>
                                          <p:attrName>ppt_x</p:attrName>
                                        </p:attrNameLst>
                                      </p:cBhvr>
                                      <p:tavLst>
                                        <p:tav tm="0">
                                          <p:val>
                                            <p:strVal val="#ppt_x"/>
                                          </p:val>
                                        </p:tav>
                                        <p:tav tm="100000">
                                          <p:val>
                                            <p:strVal val="#ppt_x"/>
                                          </p:val>
                                        </p:tav>
                                      </p:tavLst>
                                    </p:anim>
                                    <p:anim calcmode="lin" valueType="num">
                                      <p:cBhvr additive="base">
                                        <p:cTn id="52" dur="500" fill="hold"/>
                                        <p:tgtEl>
                                          <p:spTgt spid="214"/>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5"/>
                                        </p:tgtEl>
                                        <p:attrNameLst>
                                          <p:attrName>style.visibility</p:attrName>
                                        </p:attrNameLst>
                                      </p:cBhvr>
                                      <p:to>
                                        <p:strVal val="visible"/>
                                      </p:to>
                                    </p:set>
                                    <p:anim calcmode="lin" valueType="num">
                                      <p:cBhvr additive="base">
                                        <p:cTn id="55" dur="500" fill="hold"/>
                                        <p:tgtEl>
                                          <p:spTgt spid="215"/>
                                        </p:tgtEl>
                                        <p:attrNameLst>
                                          <p:attrName>ppt_x</p:attrName>
                                        </p:attrNameLst>
                                      </p:cBhvr>
                                      <p:tavLst>
                                        <p:tav tm="0">
                                          <p:val>
                                            <p:strVal val="#ppt_x"/>
                                          </p:val>
                                        </p:tav>
                                        <p:tav tm="100000">
                                          <p:val>
                                            <p:strVal val="#ppt_x"/>
                                          </p:val>
                                        </p:tav>
                                      </p:tavLst>
                                    </p:anim>
                                    <p:anim calcmode="lin" valueType="num">
                                      <p:cBhvr additive="base">
                                        <p:cTn id="56" dur="500" fill="hold"/>
                                        <p:tgtEl>
                                          <p:spTgt spid="21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 grpId="0" animBg="1"/>
      <p:bldP spid="209" grpId="0" animBg="1"/>
      <p:bldP spid="210" grpId="0" animBg="1"/>
      <p:bldP spid="211" grpId="0" animBg="1"/>
      <p:bldP spid="212" grpId="0"/>
      <p:bldP spid="213" grpId="0"/>
      <p:bldP spid="214" grpId="0"/>
      <p:bldP spid="215" grpId="0"/>
      <p:bldP spid="4"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a:extLst>
            <a:ext uri="{FF2B5EF4-FFF2-40B4-BE49-F238E27FC236}">
              <a16:creationId xmlns:a16="http://schemas.microsoft.com/office/drawing/2014/main" id="{539E304E-F70B-FAA0-43DB-AD3F6CD2E175}"/>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ACB8350-F74F-6A44-AAC3-BC3F554FCD35}"/>
              </a:ext>
            </a:extLst>
          </p:cNvPr>
          <p:cNvSpPr/>
          <p:nvPr/>
        </p:nvSpPr>
        <p:spPr>
          <a:xfrm flipH="1">
            <a:off x="0" y="3429000"/>
            <a:ext cx="12192000" cy="3429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153" name="Google Shape;153;p30">
            <a:extLst>
              <a:ext uri="{FF2B5EF4-FFF2-40B4-BE49-F238E27FC236}">
                <a16:creationId xmlns:a16="http://schemas.microsoft.com/office/drawing/2014/main" id="{8FBFD1D4-CA89-4C80-D274-12B31C70A810}"/>
              </a:ext>
            </a:extLst>
          </p:cNvPr>
          <p:cNvPicPr preferRelativeResize="0"/>
          <p:nvPr/>
        </p:nvPicPr>
        <p:blipFill>
          <a:blip r:embed="rId3">
            <a:alphaModFix/>
          </a:blip>
          <a:stretch>
            <a:fillRect/>
          </a:stretch>
        </p:blipFill>
        <p:spPr>
          <a:xfrm>
            <a:off x="1484313" y="1717195"/>
            <a:ext cx="3416967" cy="4421959"/>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4E9D424-0CA9-419B-6993-74404A16D870}"/>
              </a:ext>
            </a:extLst>
          </p:cNvPr>
          <p:cNvSpPr txBox="1"/>
          <p:nvPr/>
        </p:nvSpPr>
        <p:spPr>
          <a:xfrm>
            <a:off x="1885950" y="553511"/>
            <a:ext cx="8420100" cy="523220"/>
          </a:xfrm>
          <a:prstGeom prst="rect">
            <a:avLst/>
          </a:prstGeom>
          <a:noFill/>
        </p:spPr>
        <p:txBody>
          <a:bodyPr wrap="square">
            <a:spAutoFit/>
          </a:bodyPr>
          <a:lstStyle/>
          <a:p>
            <a:pPr algn="ctr"/>
            <a:r>
              <a:rPr lang="en" sz="2800" b="1" dirty="0">
                <a:solidFill>
                  <a:schemeClr val="bg2">
                    <a:lumMod val="25000"/>
                  </a:schemeClr>
                </a:solidFill>
              </a:rPr>
              <a:t>Next Generation Sequence </a:t>
            </a:r>
            <a:r>
              <a:rPr lang="en" sz="2800" b="1" dirty="0">
                <a:solidFill>
                  <a:schemeClr val="tx1">
                    <a:lumMod val="75000"/>
                    <a:lumOff val="25000"/>
                  </a:schemeClr>
                </a:solidFill>
              </a:rPr>
              <a:t>Report</a:t>
            </a:r>
            <a:endParaRPr lang="en-US" sz="2800" b="1" dirty="0">
              <a:solidFill>
                <a:schemeClr val="tx1">
                  <a:lumMod val="75000"/>
                  <a:lumOff val="25000"/>
                </a:schemeClr>
              </a:solidFill>
            </a:endParaRPr>
          </a:p>
        </p:txBody>
      </p:sp>
      <p:pic>
        <p:nvPicPr>
          <p:cNvPr id="10" name="Google Shape;139;p15">
            <a:extLst>
              <a:ext uri="{FF2B5EF4-FFF2-40B4-BE49-F238E27FC236}">
                <a16:creationId xmlns:a16="http://schemas.microsoft.com/office/drawing/2014/main" id="{AF8F561A-89A8-7DBB-0E8D-F3796A1A43E5}"/>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a:off x="0" y="0"/>
            <a:ext cx="4130624" cy="2966716"/>
          </a:xfrm>
          <a:prstGeom prst="rect">
            <a:avLst/>
          </a:prstGeom>
          <a:noFill/>
          <a:ln>
            <a:noFill/>
          </a:ln>
        </p:spPr>
      </p:pic>
      <p:pic>
        <p:nvPicPr>
          <p:cNvPr id="11" name="Google Shape;139;p15">
            <a:extLst>
              <a:ext uri="{FF2B5EF4-FFF2-40B4-BE49-F238E27FC236}">
                <a16:creationId xmlns:a16="http://schemas.microsoft.com/office/drawing/2014/main" id="{EA0B9C3A-7EB2-9A84-49BD-6683A6053A88}"/>
              </a:ext>
            </a:extLst>
          </p:cNvPr>
          <p:cNvPicPr preferRelativeResize="0"/>
          <p:nvPr/>
        </p:nvPicPr>
        <p:blipFill rotWithShape="1">
          <a:blip r:embed="rId4">
            <a:alphaModFix amt="75000"/>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14" name="Rectangle 13">
            <a:extLst>
              <a:ext uri="{FF2B5EF4-FFF2-40B4-BE49-F238E27FC236}">
                <a16:creationId xmlns:a16="http://schemas.microsoft.com/office/drawing/2014/main" id="{C836ED4D-1F4C-0EA7-A635-7553856BF3C9}"/>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ectangle 14">
            <a:extLst>
              <a:ext uri="{FF2B5EF4-FFF2-40B4-BE49-F238E27FC236}">
                <a16:creationId xmlns:a16="http://schemas.microsoft.com/office/drawing/2014/main" id="{56AAB274-4008-6A3F-109B-6CF30C855053}"/>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Rectangle 15">
            <a:extLst>
              <a:ext uri="{FF2B5EF4-FFF2-40B4-BE49-F238E27FC236}">
                <a16:creationId xmlns:a16="http://schemas.microsoft.com/office/drawing/2014/main" id="{A82363DF-6461-392B-E9AC-508045562E01}"/>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7" name="Oval 16">
            <a:extLst>
              <a:ext uri="{FF2B5EF4-FFF2-40B4-BE49-F238E27FC236}">
                <a16:creationId xmlns:a16="http://schemas.microsoft.com/office/drawing/2014/main" id="{8A58AF01-32AC-4E29-672B-C2E70713C2C5}"/>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656C5802-8B95-DC41-F10A-2F33E1A7C201}"/>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924AD274-4343-80CA-8806-331B81C0EEBC}"/>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880C3E38-41E5-B5A7-754B-302515C29483}"/>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002B8D58-5009-52C9-752B-181D0E120485}"/>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3879E946-03DA-C83E-1E86-A1B0FA37BB9E}"/>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904197DE-80A9-0ED7-D66C-37F705DE53D4}"/>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3E2CC423-29F7-D4D5-DBBB-2F102A1C24DC}"/>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4CDA7239-8A9F-7E3F-4ED0-678FC8EEBBFF}"/>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B3FA5576-1892-8342-2654-7821247C8429}"/>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1D80638B-A7BD-848A-C598-FC718EC9E00C}"/>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ED7776B4-47D5-CF95-8116-9F2972618FB7}"/>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42A525B9-E8BD-404C-3CEF-B1F77A416D89}"/>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AC66CF8F-B418-7574-07BC-FA11DF82DC6C}"/>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35309CF8-4E3E-284C-1BBD-919FA8E03625}"/>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CDE04575-6E39-4C3F-EBE5-EFC0858B91DA}"/>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A0A2FE88-373E-05F8-57DF-29FFF3D282C7}"/>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219A2043-A107-27C9-3140-167EF32C0567}"/>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83564FCA-59DD-9C7B-2D69-E121F454B41E}"/>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E5866108-8F4D-BBFF-5922-29EDA9C8BE7A}"/>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12DD5D0C-C0E2-2E9C-58D4-24B5B6C83370}"/>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3285C599-E7F7-38B1-C62D-1D4D925DA63A}"/>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42505A6E-2D8A-43BB-A884-25D9F715821C}"/>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A3158DAC-8FF6-0846-E1E7-8DAA820E5DD4}"/>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94D707DA-B8B4-A8EB-F0B7-31D64BBB9138}"/>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19E17525-2A97-728F-C1E0-FCB568FDC94D}"/>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BDE02E51-0BA3-640B-2161-7C8E592FC4DA}"/>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31D7C3F2-F8C0-E4B6-00BE-A17467CBE9E4}"/>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2DD5D03F-28EE-CD9E-AB89-6473584473A8}"/>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04AD0531-A4C4-B6BB-05B0-6ECAF66A0986}"/>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E0D4E460-1601-906A-6C1B-C9072C840E8F}"/>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27251877-7E82-E22E-A293-45E0D6F296A6}"/>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C5CA44D7-0F4E-A9D4-7F58-24FF18A62A2F}"/>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7BFA41A2-6EF1-D5B1-E9F5-1CCABC788387}"/>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ED1E2F7F-A1F6-EDF7-2641-737062EDB6F2}"/>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112ED4F0-832B-FC1D-609A-298685CF50CF}"/>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833EA0C8-F59C-34BB-C13D-C83A16A62AC1}"/>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3BE446DD-C1C0-F251-4D61-9C966B46A6E4}"/>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24FD287D-9DB3-5C37-AD4C-607E2D0A1BD8}"/>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DEFDD271-C94C-B20C-5CE3-079AF93641CD}"/>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C791772A-E19F-1DD2-68B1-A547EBF57416}"/>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2E43BC55-8F79-EEE7-A30E-0D02EF25F0DC}"/>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831EE11D-2527-88E7-0B61-D5D749D99190}"/>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Oval 59">
            <a:extLst>
              <a:ext uri="{FF2B5EF4-FFF2-40B4-BE49-F238E27FC236}">
                <a16:creationId xmlns:a16="http://schemas.microsoft.com/office/drawing/2014/main" id="{23E31485-AA48-A791-4EA4-2048BC9D9A05}"/>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1" name="Oval 60">
            <a:extLst>
              <a:ext uri="{FF2B5EF4-FFF2-40B4-BE49-F238E27FC236}">
                <a16:creationId xmlns:a16="http://schemas.microsoft.com/office/drawing/2014/main" id="{B86B000D-F563-E884-ABB8-2D7142FAEE93}"/>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Oval 61">
            <a:extLst>
              <a:ext uri="{FF2B5EF4-FFF2-40B4-BE49-F238E27FC236}">
                <a16:creationId xmlns:a16="http://schemas.microsoft.com/office/drawing/2014/main" id="{D0D51AD8-6F60-6C8B-7124-CFE64400F651}"/>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3" name="Oval 62">
            <a:extLst>
              <a:ext uri="{FF2B5EF4-FFF2-40B4-BE49-F238E27FC236}">
                <a16:creationId xmlns:a16="http://schemas.microsoft.com/office/drawing/2014/main" id="{4C1E4333-21E4-3B89-D3FD-CF774897217B}"/>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8" name="Oval 127">
            <a:extLst>
              <a:ext uri="{FF2B5EF4-FFF2-40B4-BE49-F238E27FC236}">
                <a16:creationId xmlns:a16="http://schemas.microsoft.com/office/drawing/2014/main" id="{B5397496-7592-3761-F681-0BEB7EE459EE}"/>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9" name="Arrow: Chevron 128">
            <a:extLst>
              <a:ext uri="{FF2B5EF4-FFF2-40B4-BE49-F238E27FC236}">
                <a16:creationId xmlns:a16="http://schemas.microsoft.com/office/drawing/2014/main" id="{E098A886-BA3B-AAD1-457E-5933CA424C63}"/>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0" name="Arrow: Chevron 129">
            <a:extLst>
              <a:ext uri="{FF2B5EF4-FFF2-40B4-BE49-F238E27FC236}">
                <a16:creationId xmlns:a16="http://schemas.microsoft.com/office/drawing/2014/main" id="{B724F7C4-A7F7-2FF6-3579-3D822B6E3FB7}"/>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1" name="Arrow: Chevron 130">
            <a:extLst>
              <a:ext uri="{FF2B5EF4-FFF2-40B4-BE49-F238E27FC236}">
                <a16:creationId xmlns:a16="http://schemas.microsoft.com/office/drawing/2014/main" id="{895937ED-5ABA-245D-256A-917C475A3435}"/>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132" name="Oval 131">
            <a:extLst>
              <a:ext uri="{FF2B5EF4-FFF2-40B4-BE49-F238E27FC236}">
                <a16:creationId xmlns:a16="http://schemas.microsoft.com/office/drawing/2014/main" id="{70C95239-9E1F-4A7E-C11F-AADE03C6F541}"/>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EEC194ED-6E1E-FA0A-2D2F-00030A4A18D5}"/>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A38C21C8-2F30-89ED-C135-694C50330001}"/>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ED1921FA-9AE0-46A2-C1DB-8BC41D0F24FA}"/>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6120D069-FAD5-81E9-412C-7F080769E46C}"/>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241AD2D4-D724-312C-18CB-D5C021121467}"/>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DAC04F57-B9E8-6B1C-DB0D-26D61288B5D5}"/>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2B4935AE-1C94-C8E5-B6E0-9645AC0F7F59}"/>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807E8FDD-F1D7-13CA-0A63-EE9947D3B66C}"/>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1" name="Oval 140">
            <a:extLst>
              <a:ext uri="{FF2B5EF4-FFF2-40B4-BE49-F238E27FC236}">
                <a16:creationId xmlns:a16="http://schemas.microsoft.com/office/drawing/2014/main" id="{AF8966A5-D3C5-E449-2A94-B722A083706C}"/>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2" name="Oval 141">
            <a:extLst>
              <a:ext uri="{FF2B5EF4-FFF2-40B4-BE49-F238E27FC236}">
                <a16:creationId xmlns:a16="http://schemas.microsoft.com/office/drawing/2014/main" id="{7D59A2FE-D874-2046-C111-86E07DF083D2}"/>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3" name="Oval 142">
            <a:extLst>
              <a:ext uri="{FF2B5EF4-FFF2-40B4-BE49-F238E27FC236}">
                <a16:creationId xmlns:a16="http://schemas.microsoft.com/office/drawing/2014/main" id="{8FC6C551-D652-A23D-27FC-F82035E591B2}"/>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4" name="Oval 143">
            <a:extLst>
              <a:ext uri="{FF2B5EF4-FFF2-40B4-BE49-F238E27FC236}">
                <a16:creationId xmlns:a16="http://schemas.microsoft.com/office/drawing/2014/main" id="{B5C060B3-B604-8705-E54C-BE2FA42D48C4}"/>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5" name="Oval 144">
            <a:extLst>
              <a:ext uri="{FF2B5EF4-FFF2-40B4-BE49-F238E27FC236}">
                <a16:creationId xmlns:a16="http://schemas.microsoft.com/office/drawing/2014/main" id="{25252204-2853-3B59-1AAB-121828A24997}"/>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6" name="Oval 145">
            <a:extLst>
              <a:ext uri="{FF2B5EF4-FFF2-40B4-BE49-F238E27FC236}">
                <a16:creationId xmlns:a16="http://schemas.microsoft.com/office/drawing/2014/main" id="{FB258B00-03C6-1267-51CC-113414532A99}"/>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7" name="Oval 146">
            <a:extLst>
              <a:ext uri="{FF2B5EF4-FFF2-40B4-BE49-F238E27FC236}">
                <a16:creationId xmlns:a16="http://schemas.microsoft.com/office/drawing/2014/main" id="{04355E18-E24C-D509-F08A-65BA1328BFEA}"/>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8" name="Oval 147">
            <a:extLst>
              <a:ext uri="{FF2B5EF4-FFF2-40B4-BE49-F238E27FC236}">
                <a16:creationId xmlns:a16="http://schemas.microsoft.com/office/drawing/2014/main" id="{842DA167-7F42-EE82-1267-956FB513DAC6}"/>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9" name="Oval 148">
            <a:extLst>
              <a:ext uri="{FF2B5EF4-FFF2-40B4-BE49-F238E27FC236}">
                <a16:creationId xmlns:a16="http://schemas.microsoft.com/office/drawing/2014/main" id="{91F648DE-2226-EDF4-B323-68FBC06E8841}"/>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0" name="Oval 149">
            <a:extLst>
              <a:ext uri="{FF2B5EF4-FFF2-40B4-BE49-F238E27FC236}">
                <a16:creationId xmlns:a16="http://schemas.microsoft.com/office/drawing/2014/main" id="{69F99F8C-D36A-0143-0147-65E12CEF9F29}"/>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1" name="Oval 150">
            <a:extLst>
              <a:ext uri="{FF2B5EF4-FFF2-40B4-BE49-F238E27FC236}">
                <a16:creationId xmlns:a16="http://schemas.microsoft.com/office/drawing/2014/main" id="{A1C04546-59F8-F470-C3B8-588B7AC4617A}"/>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2" name="Oval 151">
            <a:extLst>
              <a:ext uri="{FF2B5EF4-FFF2-40B4-BE49-F238E27FC236}">
                <a16:creationId xmlns:a16="http://schemas.microsoft.com/office/drawing/2014/main" id="{C2D28FD9-6C38-75CA-7C65-99CB838D5F8D}"/>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5" name="Oval 154">
            <a:extLst>
              <a:ext uri="{FF2B5EF4-FFF2-40B4-BE49-F238E27FC236}">
                <a16:creationId xmlns:a16="http://schemas.microsoft.com/office/drawing/2014/main" id="{F930A528-885E-3761-1988-B4C78CA8394D}"/>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7" name="Oval 156">
            <a:extLst>
              <a:ext uri="{FF2B5EF4-FFF2-40B4-BE49-F238E27FC236}">
                <a16:creationId xmlns:a16="http://schemas.microsoft.com/office/drawing/2014/main" id="{87A42797-BC34-17AD-2489-3CE3E386F59E}"/>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8" name="Oval 157">
            <a:extLst>
              <a:ext uri="{FF2B5EF4-FFF2-40B4-BE49-F238E27FC236}">
                <a16:creationId xmlns:a16="http://schemas.microsoft.com/office/drawing/2014/main" id="{74B8DA82-4472-73FB-B22E-BE482F3A2DC2}"/>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9" name="Oval 158">
            <a:extLst>
              <a:ext uri="{FF2B5EF4-FFF2-40B4-BE49-F238E27FC236}">
                <a16:creationId xmlns:a16="http://schemas.microsoft.com/office/drawing/2014/main" id="{3F1BFC10-47CE-6216-FB30-D2FBA6D62790}"/>
              </a:ext>
            </a:extLst>
          </p:cNvPr>
          <p:cNvSpPr/>
          <p:nvPr/>
        </p:nvSpPr>
        <p:spPr>
          <a:xfrm rot="10800000">
            <a:off x="11736919"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0" name="Oval 159">
            <a:extLst>
              <a:ext uri="{FF2B5EF4-FFF2-40B4-BE49-F238E27FC236}">
                <a16:creationId xmlns:a16="http://schemas.microsoft.com/office/drawing/2014/main" id="{E93E2640-DE76-6EF9-9E02-1AF672603B41}"/>
              </a:ext>
            </a:extLst>
          </p:cNvPr>
          <p:cNvSpPr/>
          <p:nvPr/>
        </p:nvSpPr>
        <p:spPr>
          <a:xfrm rot="10800000">
            <a:off x="11657135"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1" name="Oval 160">
            <a:extLst>
              <a:ext uri="{FF2B5EF4-FFF2-40B4-BE49-F238E27FC236}">
                <a16:creationId xmlns:a16="http://schemas.microsoft.com/office/drawing/2014/main" id="{50956FD8-DDEE-EB83-A29E-B4263C11BA0A}"/>
              </a:ext>
            </a:extLst>
          </p:cNvPr>
          <p:cNvSpPr/>
          <p:nvPr/>
        </p:nvSpPr>
        <p:spPr>
          <a:xfrm rot="10800000">
            <a:off x="11577352"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2" name="Oval 161">
            <a:extLst>
              <a:ext uri="{FF2B5EF4-FFF2-40B4-BE49-F238E27FC236}">
                <a16:creationId xmlns:a16="http://schemas.microsoft.com/office/drawing/2014/main" id="{ED63D120-D34F-0AA6-1329-037E09463277}"/>
              </a:ext>
            </a:extLst>
          </p:cNvPr>
          <p:cNvSpPr/>
          <p:nvPr/>
        </p:nvSpPr>
        <p:spPr>
          <a:xfrm rot="10800000">
            <a:off x="11974766" y="64309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3" name="Oval 162">
            <a:extLst>
              <a:ext uri="{FF2B5EF4-FFF2-40B4-BE49-F238E27FC236}">
                <a16:creationId xmlns:a16="http://schemas.microsoft.com/office/drawing/2014/main" id="{026C2717-792B-0873-7A33-2B4189D38C67}"/>
              </a:ext>
            </a:extLst>
          </p:cNvPr>
          <p:cNvSpPr/>
          <p:nvPr/>
        </p:nvSpPr>
        <p:spPr>
          <a:xfrm rot="10800000">
            <a:off x="11894981"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4" name="Oval 163">
            <a:extLst>
              <a:ext uri="{FF2B5EF4-FFF2-40B4-BE49-F238E27FC236}">
                <a16:creationId xmlns:a16="http://schemas.microsoft.com/office/drawing/2014/main" id="{D8EFD630-3627-78B5-EA72-0EFE8BEB8322}"/>
              </a:ext>
            </a:extLst>
          </p:cNvPr>
          <p:cNvSpPr/>
          <p:nvPr/>
        </p:nvSpPr>
        <p:spPr>
          <a:xfrm rot="10800000">
            <a:off x="11815198" y="6431643"/>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5" name="Oval 164">
            <a:extLst>
              <a:ext uri="{FF2B5EF4-FFF2-40B4-BE49-F238E27FC236}">
                <a16:creationId xmlns:a16="http://schemas.microsoft.com/office/drawing/2014/main" id="{688B31AC-5938-34E5-3798-C9000242FCE4}"/>
              </a:ext>
            </a:extLst>
          </p:cNvPr>
          <p:cNvSpPr/>
          <p:nvPr/>
        </p:nvSpPr>
        <p:spPr>
          <a:xfrm rot="10800000">
            <a:off x="11736920"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6" name="Oval 165">
            <a:extLst>
              <a:ext uri="{FF2B5EF4-FFF2-40B4-BE49-F238E27FC236}">
                <a16:creationId xmlns:a16="http://schemas.microsoft.com/office/drawing/2014/main" id="{7D76BF7D-C81D-DDA5-5A3E-1D661F09F1EC}"/>
              </a:ext>
            </a:extLst>
          </p:cNvPr>
          <p:cNvSpPr/>
          <p:nvPr/>
        </p:nvSpPr>
        <p:spPr>
          <a:xfrm rot="10800000">
            <a:off x="1165713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7" name="Oval 166">
            <a:extLst>
              <a:ext uri="{FF2B5EF4-FFF2-40B4-BE49-F238E27FC236}">
                <a16:creationId xmlns:a16="http://schemas.microsoft.com/office/drawing/2014/main" id="{6897F9A4-5734-C298-19E5-B6BF23268D64}"/>
              </a:ext>
            </a:extLst>
          </p:cNvPr>
          <p:cNvSpPr/>
          <p:nvPr/>
        </p:nvSpPr>
        <p:spPr>
          <a:xfrm rot="10800000">
            <a:off x="11736920"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8" name="Oval 167">
            <a:extLst>
              <a:ext uri="{FF2B5EF4-FFF2-40B4-BE49-F238E27FC236}">
                <a16:creationId xmlns:a16="http://schemas.microsoft.com/office/drawing/2014/main" id="{3A3C325F-B4C1-A60E-3B4A-E119E669366A}"/>
              </a:ext>
            </a:extLst>
          </p:cNvPr>
          <p:cNvSpPr/>
          <p:nvPr/>
        </p:nvSpPr>
        <p:spPr>
          <a:xfrm rot="10800000">
            <a:off x="11657136"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9" name="Oval 168">
            <a:extLst>
              <a:ext uri="{FF2B5EF4-FFF2-40B4-BE49-F238E27FC236}">
                <a16:creationId xmlns:a16="http://schemas.microsoft.com/office/drawing/2014/main" id="{94D737CC-45DF-113B-4E85-B7EE277475F1}"/>
              </a:ext>
            </a:extLst>
          </p:cNvPr>
          <p:cNvSpPr/>
          <p:nvPr/>
        </p:nvSpPr>
        <p:spPr>
          <a:xfrm rot="10800000">
            <a:off x="11576546"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0" name="Oval 169">
            <a:extLst>
              <a:ext uri="{FF2B5EF4-FFF2-40B4-BE49-F238E27FC236}">
                <a16:creationId xmlns:a16="http://schemas.microsoft.com/office/drawing/2014/main" id="{1F59A495-8008-CC9E-EAE9-C8B8938E2ACE}"/>
              </a:ext>
            </a:extLst>
          </p:cNvPr>
          <p:cNvSpPr/>
          <p:nvPr/>
        </p:nvSpPr>
        <p:spPr>
          <a:xfrm rot="10800000">
            <a:off x="1157735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1" name="Oval 170">
            <a:extLst>
              <a:ext uri="{FF2B5EF4-FFF2-40B4-BE49-F238E27FC236}">
                <a16:creationId xmlns:a16="http://schemas.microsoft.com/office/drawing/2014/main" id="{7A7AFCC3-09FC-DA48-8A30-AAEF83641052}"/>
              </a:ext>
            </a:extLst>
          </p:cNvPr>
          <p:cNvSpPr/>
          <p:nvPr/>
        </p:nvSpPr>
        <p:spPr>
          <a:xfrm rot="10800000">
            <a:off x="11974766" y="657082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2" name="Oval 171">
            <a:extLst>
              <a:ext uri="{FF2B5EF4-FFF2-40B4-BE49-F238E27FC236}">
                <a16:creationId xmlns:a16="http://schemas.microsoft.com/office/drawing/2014/main" id="{792D642F-5188-915B-3F95-1AB7ADA89B14}"/>
              </a:ext>
            </a:extLst>
          </p:cNvPr>
          <p:cNvSpPr/>
          <p:nvPr/>
        </p:nvSpPr>
        <p:spPr>
          <a:xfrm rot="10800000">
            <a:off x="1189498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3" name="Oval 172">
            <a:extLst>
              <a:ext uri="{FF2B5EF4-FFF2-40B4-BE49-F238E27FC236}">
                <a16:creationId xmlns:a16="http://schemas.microsoft.com/office/drawing/2014/main" id="{1306DDD3-608D-026A-7D3A-9F03EAA232BB}"/>
              </a:ext>
            </a:extLst>
          </p:cNvPr>
          <p:cNvSpPr/>
          <p:nvPr/>
        </p:nvSpPr>
        <p:spPr>
          <a:xfrm rot="10800000">
            <a:off x="11974766" y="6498042"/>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4" name="Oval 173">
            <a:extLst>
              <a:ext uri="{FF2B5EF4-FFF2-40B4-BE49-F238E27FC236}">
                <a16:creationId xmlns:a16="http://schemas.microsoft.com/office/drawing/2014/main" id="{492E45FA-3207-26B8-819E-19AE57174F11}"/>
              </a:ext>
            </a:extLst>
          </p:cNvPr>
          <p:cNvSpPr/>
          <p:nvPr/>
        </p:nvSpPr>
        <p:spPr>
          <a:xfrm rot="10800000">
            <a:off x="11894982"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5" name="Oval 174">
            <a:extLst>
              <a:ext uri="{FF2B5EF4-FFF2-40B4-BE49-F238E27FC236}">
                <a16:creationId xmlns:a16="http://schemas.microsoft.com/office/drawing/2014/main" id="{2F91A4AF-8D43-5B0C-0E8F-F6C617F5E217}"/>
              </a:ext>
            </a:extLst>
          </p:cNvPr>
          <p:cNvSpPr/>
          <p:nvPr/>
        </p:nvSpPr>
        <p:spPr>
          <a:xfrm rot="10800000">
            <a:off x="11814392" y="657221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6" name="Oval 175">
            <a:extLst>
              <a:ext uri="{FF2B5EF4-FFF2-40B4-BE49-F238E27FC236}">
                <a16:creationId xmlns:a16="http://schemas.microsoft.com/office/drawing/2014/main" id="{D30852EB-CAEE-7740-33A7-4E0C2A320523}"/>
              </a:ext>
            </a:extLst>
          </p:cNvPr>
          <p:cNvSpPr/>
          <p:nvPr/>
        </p:nvSpPr>
        <p:spPr>
          <a:xfrm rot="10800000">
            <a:off x="11815198" y="649874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7" name="Oval 176">
            <a:extLst>
              <a:ext uri="{FF2B5EF4-FFF2-40B4-BE49-F238E27FC236}">
                <a16:creationId xmlns:a16="http://schemas.microsoft.com/office/drawing/2014/main" id="{78DFE406-6661-CFD5-72AF-95C814775E21}"/>
              </a:ext>
            </a:extLst>
          </p:cNvPr>
          <p:cNvSpPr/>
          <p:nvPr/>
        </p:nvSpPr>
        <p:spPr>
          <a:xfrm rot="10800000">
            <a:off x="11736920"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8" name="Oval 177">
            <a:extLst>
              <a:ext uri="{FF2B5EF4-FFF2-40B4-BE49-F238E27FC236}">
                <a16:creationId xmlns:a16="http://schemas.microsoft.com/office/drawing/2014/main" id="{EA60F3A8-94D6-7F57-129B-F78A97C72069}"/>
              </a:ext>
            </a:extLst>
          </p:cNvPr>
          <p:cNvSpPr/>
          <p:nvPr/>
        </p:nvSpPr>
        <p:spPr>
          <a:xfrm rot="10800000">
            <a:off x="11657135"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9" name="Oval 178">
            <a:extLst>
              <a:ext uri="{FF2B5EF4-FFF2-40B4-BE49-F238E27FC236}">
                <a16:creationId xmlns:a16="http://schemas.microsoft.com/office/drawing/2014/main" id="{C6AE425A-F860-B396-FB5E-4DDCAB4ED048}"/>
              </a:ext>
            </a:extLst>
          </p:cNvPr>
          <p:cNvSpPr/>
          <p:nvPr/>
        </p:nvSpPr>
        <p:spPr>
          <a:xfrm rot="10800000">
            <a:off x="11577352"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0" name="Oval 179">
            <a:extLst>
              <a:ext uri="{FF2B5EF4-FFF2-40B4-BE49-F238E27FC236}">
                <a16:creationId xmlns:a16="http://schemas.microsoft.com/office/drawing/2014/main" id="{201D9EEE-CD8F-96BF-D19E-B5388410FB7D}"/>
              </a:ext>
            </a:extLst>
          </p:cNvPr>
          <p:cNvSpPr/>
          <p:nvPr/>
        </p:nvSpPr>
        <p:spPr>
          <a:xfrm rot="10800000">
            <a:off x="11974766" y="664319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1" name="Oval 180">
            <a:extLst>
              <a:ext uri="{FF2B5EF4-FFF2-40B4-BE49-F238E27FC236}">
                <a16:creationId xmlns:a16="http://schemas.microsoft.com/office/drawing/2014/main" id="{EF4B80F4-5444-6B7A-B520-8FDB9160F7AC}"/>
              </a:ext>
            </a:extLst>
          </p:cNvPr>
          <p:cNvSpPr/>
          <p:nvPr/>
        </p:nvSpPr>
        <p:spPr>
          <a:xfrm rot="10800000">
            <a:off x="11894981"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82" name="Oval 181">
            <a:extLst>
              <a:ext uri="{FF2B5EF4-FFF2-40B4-BE49-F238E27FC236}">
                <a16:creationId xmlns:a16="http://schemas.microsoft.com/office/drawing/2014/main" id="{1BF34FD3-F74B-9E31-C3C9-46CD3C0B2AED}"/>
              </a:ext>
            </a:extLst>
          </p:cNvPr>
          <p:cNvSpPr/>
          <p:nvPr/>
        </p:nvSpPr>
        <p:spPr>
          <a:xfrm rot="10800000">
            <a:off x="11815199" y="664390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pic>
        <p:nvPicPr>
          <p:cNvPr id="154" name="Google Shape;154;p30">
            <a:extLst>
              <a:ext uri="{FF2B5EF4-FFF2-40B4-BE49-F238E27FC236}">
                <a16:creationId xmlns:a16="http://schemas.microsoft.com/office/drawing/2014/main" id="{0D7BCCE9-ED2A-08DB-F852-73EE10CADE8D}"/>
              </a:ext>
            </a:extLst>
          </p:cNvPr>
          <p:cNvPicPr preferRelativeResize="0"/>
          <p:nvPr/>
        </p:nvPicPr>
        <p:blipFill>
          <a:blip r:embed="rId6">
            <a:alphaModFix/>
          </a:blip>
          <a:stretch>
            <a:fillRect/>
          </a:stretch>
        </p:blipFill>
        <p:spPr>
          <a:xfrm>
            <a:off x="5060989" y="1717195"/>
            <a:ext cx="5646699" cy="4421959"/>
          </a:xfrm>
          <a:prstGeom prst="rect">
            <a:avLst/>
          </a:prstGeom>
          <a:ln>
            <a:noFill/>
          </a:ln>
          <a:effectLst>
            <a:outerShdw blurRad="292100" dist="139700" dir="2700000" algn="tl" rotWithShape="0">
              <a:srgbClr val="333333">
                <a:alpha val="65000"/>
              </a:srgbClr>
            </a:outerShdw>
          </a:effectLst>
        </p:spPr>
      </p:pic>
      <p:sp>
        <p:nvSpPr>
          <p:cNvPr id="156" name="Google Shape;156;p30">
            <a:extLst>
              <a:ext uri="{FF2B5EF4-FFF2-40B4-BE49-F238E27FC236}">
                <a16:creationId xmlns:a16="http://schemas.microsoft.com/office/drawing/2014/main" id="{79F07AD1-B73D-8A71-9534-1E605F56A0BA}"/>
              </a:ext>
            </a:extLst>
          </p:cNvPr>
          <p:cNvSpPr/>
          <p:nvPr/>
        </p:nvSpPr>
        <p:spPr>
          <a:xfrm>
            <a:off x="5341902" y="4608526"/>
            <a:ext cx="1184911" cy="295835"/>
          </a:xfrm>
          <a:prstGeom prst="ellipse">
            <a:avLst/>
          </a:prstGeom>
          <a:noFill/>
          <a:ln w="381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endParaRPr sz="1600">
              <a:ea typeface="Roboto"/>
              <a:cs typeface="Roboto"/>
              <a:sym typeface="Roboto"/>
            </a:endParaRPr>
          </a:p>
        </p:txBody>
      </p:sp>
    </p:spTree>
    <p:extLst>
      <p:ext uri="{BB962C8B-B14F-4D97-AF65-F5344CB8AC3E}">
        <p14:creationId xmlns:p14="http://schemas.microsoft.com/office/powerpoint/2010/main" val="888722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5" name="Google Shape;139;p15">
            <a:extLst>
              <a:ext uri="{FF2B5EF4-FFF2-40B4-BE49-F238E27FC236}">
                <a16:creationId xmlns:a16="http://schemas.microsoft.com/office/drawing/2014/main" id="{4CAB63EA-0221-FF21-F121-8AA32F02FE1F}"/>
              </a:ext>
            </a:extLst>
          </p:cNvPr>
          <p:cNvPicPr preferRelativeResize="0"/>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sp>
        <p:nvSpPr>
          <p:cNvPr id="2" name="Rectangle 1">
            <a:extLst>
              <a:ext uri="{FF2B5EF4-FFF2-40B4-BE49-F238E27FC236}">
                <a16:creationId xmlns:a16="http://schemas.microsoft.com/office/drawing/2014/main" id="{0AAE7DB2-3E91-427F-503A-6620D0433BCC}"/>
              </a:ext>
            </a:extLst>
          </p:cNvPr>
          <p:cNvSpPr/>
          <p:nvPr/>
        </p:nvSpPr>
        <p:spPr>
          <a:xfrm flipH="1">
            <a:off x="0" y="0"/>
            <a:ext cx="5048250" cy="6858000"/>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pic>
        <p:nvPicPr>
          <p:cNvPr id="174" name="Google Shape;174;p33"/>
          <p:cNvPicPr preferRelativeResize="0"/>
          <p:nvPr/>
        </p:nvPicPr>
        <p:blipFill>
          <a:blip r:embed="rId5"/>
          <a:stretch>
            <a:fillRect/>
          </a:stretch>
        </p:blipFill>
        <p:spPr>
          <a:xfrm>
            <a:off x="5659916" y="728518"/>
            <a:ext cx="5975534" cy="5400963"/>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1D973571-1E7D-663C-328A-96C4B85F0318}"/>
              </a:ext>
            </a:extLst>
          </p:cNvPr>
          <p:cNvSpPr txBox="1"/>
          <p:nvPr/>
        </p:nvSpPr>
        <p:spPr>
          <a:xfrm>
            <a:off x="381513" y="2690336"/>
            <a:ext cx="4285225" cy="1477328"/>
          </a:xfrm>
          <a:prstGeom prst="rect">
            <a:avLst/>
          </a:prstGeom>
          <a:noFill/>
        </p:spPr>
        <p:txBody>
          <a:bodyPr wrap="square">
            <a:spAutoFit/>
          </a:bodyPr>
          <a:lstStyle/>
          <a:p>
            <a:pPr algn="ctr"/>
            <a:r>
              <a:rPr lang="en" sz="3000" b="1" dirty="0">
                <a:solidFill>
                  <a:schemeClr val="bg1"/>
                </a:solidFill>
              </a:rPr>
              <a:t>Androgen Receptor Signaling &amp; Salivary Duct Carcinoma</a:t>
            </a:r>
            <a:endParaRPr lang="en-US" sz="3000" dirty="0">
              <a:solidFill>
                <a:schemeClr val="bg1"/>
              </a:solidFill>
            </a:endParaRPr>
          </a:p>
        </p:txBody>
      </p:sp>
      <p:pic>
        <p:nvPicPr>
          <p:cNvPr id="7" name="Google Shape;139;p15">
            <a:extLst>
              <a:ext uri="{FF2B5EF4-FFF2-40B4-BE49-F238E27FC236}">
                <a16:creationId xmlns:a16="http://schemas.microsoft.com/office/drawing/2014/main" id="{6D1BED07-4D36-CE6E-18F8-0551C61FAB2B}"/>
              </a:ext>
            </a:extLst>
          </p:cNvPr>
          <p:cNvPicPr preferRelativeResize="0"/>
          <p:nvPr/>
        </p:nvPicPr>
        <p:blipFill rotWithShape="1">
          <a:blip r:embed="rId6">
            <a:alphaModFix amt="75000"/>
            <a:biLevel thresh="50000"/>
          </a:blip>
          <a:srcRect l="20886" t="8231"/>
          <a:stretch/>
        </p:blipFill>
        <p:spPr>
          <a:xfrm rot="10800000" flipH="1">
            <a:off x="0" y="3891283"/>
            <a:ext cx="4130624" cy="2966716"/>
          </a:xfrm>
          <a:prstGeom prst="rect">
            <a:avLst/>
          </a:prstGeom>
          <a:noFill/>
          <a:ln>
            <a:noFill/>
          </a:ln>
        </p:spPr>
      </p:pic>
      <p:sp>
        <p:nvSpPr>
          <p:cNvPr id="9" name="Rectangle 8">
            <a:extLst>
              <a:ext uri="{FF2B5EF4-FFF2-40B4-BE49-F238E27FC236}">
                <a16:creationId xmlns:a16="http://schemas.microsoft.com/office/drawing/2014/main" id="{0E998F19-B740-E447-9A60-67859842F014}"/>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00956BD-A8F1-C71A-A397-D6BBB5291FD3}"/>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Rectangle 10">
            <a:extLst>
              <a:ext uri="{FF2B5EF4-FFF2-40B4-BE49-F238E27FC236}">
                <a16:creationId xmlns:a16="http://schemas.microsoft.com/office/drawing/2014/main" id="{F57394D0-C986-03DE-A92D-91A67D69FCD5}"/>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5E25162A-0BE4-2F2D-A316-2613D7B91A65}"/>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Oval 12">
            <a:extLst>
              <a:ext uri="{FF2B5EF4-FFF2-40B4-BE49-F238E27FC236}">
                <a16:creationId xmlns:a16="http://schemas.microsoft.com/office/drawing/2014/main" id="{33152842-277F-EB35-3E50-81EEB9339BCA}"/>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Oval 13">
            <a:extLst>
              <a:ext uri="{FF2B5EF4-FFF2-40B4-BE49-F238E27FC236}">
                <a16:creationId xmlns:a16="http://schemas.microsoft.com/office/drawing/2014/main" id="{63DE8A76-7D7B-FAE1-F91A-0D75A7A18A89}"/>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72368D7-5D05-F474-6722-815FBCBC1C0C}"/>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 name="Oval 15">
            <a:extLst>
              <a:ext uri="{FF2B5EF4-FFF2-40B4-BE49-F238E27FC236}">
                <a16:creationId xmlns:a16="http://schemas.microsoft.com/office/drawing/2014/main" id="{1B2F5F69-9B3C-699A-2CC5-12CAA68B1851}"/>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Oval 16">
            <a:extLst>
              <a:ext uri="{FF2B5EF4-FFF2-40B4-BE49-F238E27FC236}">
                <a16:creationId xmlns:a16="http://schemas.microsoft.com/office/drawing/2014/main" id="{C41B036D-1A27-6B7E-B917-D6A56F0BDA67}"/>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Oval 17">
            <a:extLst>
              <a:ext uri="{FF2B5EF4-FFF2-40B4-BE49-F238E27FC236}">
                <a16:creationId xmlns:a16="http://schemas.microsoft.com/office/drawing/2014/main" id="{6B71CD05-9FF4-CA95-50A6-23E1EB960902}"/>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Oval 18">
            <a:extLst>
              <a:ext uri="{FF2B5EF4-FFF2-40B4-BE49-F238E27FC236}">
                <a16:creationId xmlns:a16="http://schemas.microsoft.com/office/drawing/2014/main" id="{AB0A78DE-B5C9-DE4F-8A77-71E9F6E36CC0}"/>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 name="Oval 19">
            <a:extLst>
              <a:ext uri="{FF2B5EF4-FFF2-40B4-BE49-F238E27FC236}">
                <a16:creationId xmlns:a16="http://schemas.microsoft.com/office/drawing/2014/main" id="{E62A2AD1-739B-79EB-D9EF-504D0AF7FD48}"/>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1" name="Oval 20">
            <a:extLst>
              <a:ext uri="{FF2B5EF4-FFF2-40B4-BE49-F238E27FC236}">
                <a16:creationId xmlns:a16="http://schemas.microsoft.com/office/drawing/2014/main" id="{DE58ED2F-95ED-1A45-C1DD-C0A1B0078FAA}"/>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2" name="Oval 21">
            <a:extLst>
              <a:ext uri="{FF2B5EF4-FFF2-40B4-BE49-F238E27FC236}">
                <a16:creationId xmlns:a16="http://schemas.microsoft.com/office/drawing/2014/main" id="{3C26036B-5EE3-03BD-8DB9-8C87FD743297}"/>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3" name="Oval 22">
            <a:extLst>
              <a:ext uri="{FF2B5EF4-FFF2-40B4-BE49-F238E27FC236}">
                <a16:creationId xmlns:a16="http://schemas.microsoft.com/office/drawing/2014/main" id="{941D20D5-DC94-2595-0124-B025CB9D94CC}"/>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4" name="Oval 23">
            <a:extLst>
              <a:ext uri="{FF2B5EF4-FFF2-40B4-BE49-F238E27FC236}">
                <a16:creationId xmlns:a16="http://schemas.microsoft.com/office/drawing/2014/main" id="{2FA4BD9C-06DB-F6B2-5E96-8DC9228ED720}"/>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5" name="Oval 24">
            <a:extLst>
              <a:ext uri="{FF2B5EF4-FFF2-40B4-BE49-F238E27FC236}">
                <a16:creationId xmlns:a16="http://schemas.microsoft.com/office/drawing/2014/main" id="{4C3CAD6D-A283-CE3C-546D-E37B07361115}"/>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6" name="Oval 25">
            <a:extLst>
              <a:ext uri="{FF2B5EF4-FFF2-40B4-BE49-F238E27FC236}">
                <a16:creationId xmlns:a16="http://schemas.microsoft.com/office/drawing/2014/main" id="{333B3DFD-6D7C-B14E-B02C-8C95A3E72EFA}"/>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7" name="Oval 26">
            <a:extLst>
              <a:ext uri="{FF2B5EF4-FFF2-40B4-BE49-F238E27FC236}">
                <a16:creationId xmlns:a16="http://schemas.microsoft.com/office/drawing/2014/main" id="{71BDCC2C-C5A2-FEA5-3F53-35AD63C53A54}"/>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8" name="Oval 27">
            <a:extLst>
              <a:ext uri="{FF2B5EF4-FFF2-40B4-BE49-F238E27FC236}">
                <a16:creationId xmlns:a16="http://schemas.microsoft.com/office/drawing/2014/main" id="{C1A6505F-E8AA-2C8D-2344-8A71962C3A7A}"/>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9" name="Oval 28">
            <a:extLst>
              <a:ext uri="{FF2B5EF4-FFF2-40B4-BE49-F238E27FC236}">
                <a16:creationId xmlns:a16="http://schemas.microsoft.com/office/drawing/2014/main" id="{832F5343-7411-348C-F790-8613A8868F70}"/>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0" name="Oval 29">
            <a:extLst>
              <a:ext uri="{FF2B5EF4-FFF2-40B4-BE49-F238E27FC236}">
                <a16:creationId xmlns:a16="http://schemas.microsoft.com/office/drawing/2014/main" id="{F7DB468A-43E1-9DB7-D832-95BEE2D75350}"/>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1" name="Oval 30">
            <a:extLst>
              <a:ext uri="{FF2B5EF4-FFF2-40B4-BE49-F238E27FC236}">
                <a16:creationId xmlns:a16="http://schemas.microsoft.com/office/drawing/2014/main" id="{C3C47989-EA7C-ACC5-3C52-EA6652648882}"/>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2" name="Oval 31">
            <a:extLst>
              <a:ext uri="{FF2B5EF4-FFF2-40B4-BE49-F238E27FC236}">
                <a16:creationId xmlns:a16="http://schemas.microsoft.com/office/drawing/2014/main" id="{23D99F28-3099-A454-8EBF-56C9DE76D393}"/>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3" name="Oval 32">
            <a:extLst>
              <a:ext uri="{FF2B5EF4-FFF2-40B4-BE49-F238E27FC236}">
                <a16:creationId xmlns:a16="http://schemas.microsoft.com/office/drawing/2014/main" id="{9A9F5E10-4009-B800-32BE-8A014BE930D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4" name="Oval 33">
            <a:extLst>
              <a:ext uri="{FF2B5EF4-FFF2-40B4-BE49-F238E27FC236}">
                <a16:creationId xmlns:a16="http://schemas.microsoft.com/office/drawing/2014/main" id="{7FABACD3-E226-A553-7139-97EB0D39C981}"/>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5" name="Oval 34">
            <a:extLst>
              <a:ext uri="{FF2B5EF4-FFF2-40B4-BE49-F238E27FC236}">
                <a16:creationId xmlns:a16="http://schemas.microsoft.com/office/drawing/2014/main" id="{88EF238E-3E7A-474F-9F45-4681516BE22E}"/>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Oval 35">
            <a:extLst>
              <a:ext uri="{FF2B5EF4-FFF2-40B4-BE49-F238E27FC236}">
                <a16:creationId xmlns:a16="http://schemas.microsoft.com/office/drawing/2014/main" id="{1F06186D-3537-4A90-E31D-4CCD71FAC9D8}"/>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7" name="Oval 36">
            <a:extLst>
              <a:ext uri="{FF2B5EF4-FFF2-40B4-BE49-F238E27FC236}">
                <a16:creationId xmlns:a16="http://schemas.microsoft.com/office/drawing/2014/main" id="{22C22552-5FAA-9A30-9968-6F256A3087B6}"/>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8" name="Oval 37">
            <a:extLst>
              <a:ext uri="{FF2B5EF4-FFF2-40B4-BE49-F238E27FC236}">
                <a16:creationId xmlns:a16="http://schemas.microsoft.com/office/drawing/2014/main" id="{06D906AE-ECCA-E10E-CABE-3EAA2F25CC8E}"/>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9" name="Oval 38">
            <a:extLst>
              <a:ext uri="{FF2B5EF4-FFF2-40B4-BE49-F238E27FC236}">
                <a16:creationId xmlns:a16="http://schemas.microsoft.com/office/drawing/2014/main" id="{41B89A30-FE86-B079-F841-96C9338E986F}"/>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Oval 39">
            <a:extLst>
              <a:ext uri="{FF2B5EF4-FFF2-40B4-BE49-F238E27FC236}">
                <a16:creationId xmlns:a16="http://schemas.microsoft.com/office/drawing/2014/main" id="{25DD2779-EB5F-330F-36EF-8E5C266689DA}"/>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1" name="Oval 40">
            <a:extLst>
              <a:ext uri="{FF2B5EF4-FFF2-40B4-BE49-F238E27FC236}">
                <a16:creationId xmlns:a16="http://schemas.microsoft.com/office/drawing/2014/main" id="{63397FBE-A374-2F66-0F61-254C422C658A}"/>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2" name="Oval 41">
            <a:extLst>
              <a:ext uri="{FF2B5EF4-FFF2-40B4-BE49-F238E27FC236}">
                <a16:creationId xmlns:a16="http://schemas.microsoft.com/office/drawing/2014/main" id="{EFC58C7F-1263-8B2C-D374-302DB29341DD}"/>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Oval 42">
            <a:extLst>
              <a:ext uri="{FF2B5EF4-FFF2-40B4-BE49-F238E27FC236}">
                <a16:creationId xmlns:a16="http://schemas.microsoft.com/office/drawing/2014/main" id="{E3B05396-52C5-E8F7-1066-2DE00B7F476F}"/>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4" name="Oval 43">
            <a:extLst>
              <a:ext uri="{FF2B5EF4-FFF2-40B4-BE49-F238E27FC236}">
                <a16:creationId xmlns:a16="http://schemas.microsoft.com/office/drawing/2014/main" id="{464EF574-2652-D243-DBD9-5D36B0E7041E}"/>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5" name="Oval 44">
            <a:extLst>
              <a:ext uri="{FF2B5EF4-FFF2-40B4-BE49-F238E27FC236}">
                <a16:creationId xmlns:a16="http://schemas.microsoft.com/office/drawing/2014/main" id="{AB305E6A-B69B-C013-871A-767D725D0105}"/>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Oval 45">
            <a:extLst>
              <a:ext uri="{FF2B5EF4-FFF2-40B4-BE49-F238E27FC236}">
                <a16:creationId xmlns:a16="http://schemas.microsoft.com/office/drawing/2014/main" id="{C57FF3AE-083D-BC12-D3BC-75F543EB9EC5}"/>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7" name="Oval 46">
            <a:extLst>
              <a:ext uri="{FF2B5EF4-FFF2-40B4-BE49-F238E27FC236}">
                <a16:creationId xmlns:a16="http://schemas.microsoft.com/office/drawing/2014/main" id="{040CFA49-ED48-33B9-B026-FD1C10785DD8}"/>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8" name="Oval 47">
            <a:extLst>
              <a:ext uri="{FF2B5EF4-FFF2-40B4-BE49-F238E27FC236}">
                <a16:creationId xmlns:a16="http://schemas.microsoft.com/office/drawing/2014/main" id="{F3CFB7A6-64AA-6DD7-CDF5-73D773C42929}"/>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Oval 48">
            <a:extLst>
              <a:ext uri="{FF2B5EF4-FFF2-40B4-BE49-F238E27FC236}">
                <a16:creationId xmlns:a16="http://schemas.microsoft.com/office/drawing/2014/main" id="{6E82CC2C-3289-0697-BD4C-35A61B6C67B3}"/>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0" name="Oval 49">
            <a:extLst>
              <a:ext uri="{FF2B5EF4-FFF2-40B4-BE49-F238E27FC236}">
                <a16:creationId xmlns:a16="http://schemas.microsoft.com/office/drawing/2014/main" id="{98E52598-AD61-BA34-07A0-AC0C01FC328E}"/>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Oval 50">
            <a:extLst>
              <a:ext uri="{FF2B5EF4-FFF2-40B4-BE49-F238E27FC236}">
                <a16:creationId xmlns:a16="http://schemas.microsoft.com/office/drawing/2014/main" id="{D97E96F7-7D7A-5594-22D6-F1923B646B38}"/>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Oval 51">
            <a:extLst>
              <a:ext uri="{FF2B5EF4-FFF2-40B4-BE49-F238E27FC236}">
                <a16:creationId xmlns:a16="http://schemas.microsoft.com/office/drawing/2014/main" id="{54A5EDCE-EB5C-8CCB-058E-CD9815F798FF}"/>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Oval 52">
            <a:extLst>
              <a:ext uri="{FF2B5EF4-FFF2-40B4-BE49-F238E27FC236}">
                <a16:creationId xmlns:a16="http://schemas.microsoft.com/office/drawing/2014/main" id="{20D4815C-0F16-88CD-F84D-89CE100B4CF7}"/>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4" name="Oval 53">
            <a:extLst>
              <a:ext uri="{FF2B5EF4-FFF2-40B4-BE49-F238E27FC236}">
                <a16:creationId xmlns:a16="http://schemas.microsoft.com/office/drawing/2014/main" id="{A1AF2609-AEF5-B43F-8C77-23F72FB17479}"/>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Oval 54">
            <a:extLst>
              <a:ext uri="{FF2B5EF4-FFF2-40B4-BE49-F238E27FC236}">
                <a16:creationId xmlns:a16="http://schemas.microsoft.com/office/drawing/2014/main" id="{1E846F9B-580E-01C8-1BC0-D47F90610918}"/>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6" name="Oval 55">
            <a:extLst>
              <a:ext uri="{FF2B5EF4-FFF2-40B4-BE49-F238E27FC236}">
                <a16:creationId xmlns:a16="http://schemas.microsoft.com/office/drawing/2014/main" id="{1D859B3E-A7E0-7614-48AE-C328E9A20342}"/>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7" name="Oval 56">
            <a:extLst>
              <a:ext uri="{FF2B5EF4-FFF2-40B4-BE49-F238E27FC236}">
                <a16:creationId xmlns:a16="http://schemas.microsoft.com/office/drawing/2014/main" id="{57D824B0-0168-C312-6FAC-0AC0D5ABFF34}"/>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Oval 57">
            <a:extLst>
              <a:ext uri="{FF2B5EF4-FFF2-40B4-BE49-F238E27FC236}">
                <a16:creationId xmlns:a16="http://schemas.microsoft.com/office/drawing/2014/main" id="{D12FD3BB-ED79-FA59-9C9E-72F43F1A4B68}"/>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9" name="Oval 58">
            <a:extLst>
              <a:ext uri="{FF2B5EF4-FFF2-40B4-BE49-F238E27FC236}">
                <a16:creationId xmlns:a16="http://schemas.microsoft.com/office/drawing/2014/main" id="{55B3CAC1-EC5A-7ECF-0CEF-A2F7642A3CCC}"/>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0" name="Arrow: Chevron 59">
            <a:extLst>
              <a:ext uri="{FF2B5EF4-FFF2-40B4-BE49-F238E27FC236}">
                <a16:creationId xmlns:a16="http://schemas.microsoft.com/office/drawing/2014/main" id="{BE6A5B95-A780-0705-9C5C-593495B7AC00}"/>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1" name="Arrow: Chevron 60">
            <a:extLst>
              <a:ext uri="{FF2B5EF4-FFF2-40B4-BE49-F238E27FC236}">
                <a16:creationId xmlns:a16="http://schemas.microsoft.com/office/drawing/2014/main" id="{F446B64B-1466-911A-6E07-21E36DAEACBB}"/>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2" name="Arrow: Chevron 61">
            <a:extLst>
              <a:ext uri="{FF2B5EF4-FFF2-40B4-BE49-F238E27FC236}">
                <a16:creationId xmlns:a16="http://schemas.microsoft.com/office/drawing/2014/main" id="{39C5DF48-D9CD-4538-FFEB-3A5F107E3942}"/>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63" name="Oval 62">
            <a:extLst>
              <a:ext uri="{FF2B5EF4-FFF2-40B4-BE49-F238E27FC236}">
                <a16:creationId xmlns:a16="http://schemas.microsoft.com/office/drawing/2014/main" id="{AC6B97F6-4B34-7DE4-AD58-799D02D9EDA5}"/>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8" name="Oval 127">
            <a:extLst>
              <a:ext uri="{FF2B5EF4-FFF2-40B4-BE49-F238E27FC236}">
                <a16:creationId xmlns:a16="http://schemas.microsoft.com/office/drawing/2014/main" id="{59DEAB11-18E0-14C4-DCF6-C036819CA2D8}"/>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9" name="Oval 128">
            <a:extLst>
              <a:ext uri="{FF2B5EF4-FFF2-40B4-BE49-F238E27FC236}">
                <a16:creationId xmlns:a16="http://schemas.microsoft.com/office/drawing/2014/main" id="{A84DF624-3DDB-F279-CBBA-A7CECB99868B}"/>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0" name="Oval 129">
            <a:extLst>
              <a:ext uri="{FF2B5EF4-FFF2-40B4-BE49-F238E27FC236}">
                <a16:creationId xmlns:a16="http://schemas.microsoft.com/office/drawing/2014/main" id="{1CB2E45D-C5C3-93BB-61DE-797F98113048}"/>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1" name="Oval 130">
            <a:extLst>
              <a:ext uri="{FF2B5EF4-FFF2-40B4-BE49-F238E27FC236}">
                <a16:creationId xmlns:a16="http://schemas.microsoft.com/office/drawing/2014/main" id="{8E6C6FE6-12EC-16A5-D3E0-E28144D0DF79}"/>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2" name="Oval 131">
            <a:extLst>
              <a:ext uri="{FF2B5EF4-FFF2-40B4-BE49-F238E27FC236}">
                <a16:creationId xmlns:a16="http://schemas.microsoft.com/office/drawing/2014/main" id="{21B8D7FA-9FED-4A01-C54D-A9022CDB86C7}"/>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54BC8401-2B20-1BB6-88A1-BC3BEA0B29B0}"/>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4" name="Oval 133">
            <a:extLst>
              <a:ext uri="{FF2B5EF4-FFF2-40B4-BE49-F238E27FC236}">
                <a16:creationId xmlns:a16="http://schemas.microsoft.com/office/drawing/2014/main" id="{11B063CE-12DA-1DE5-FB09-2E183E8E7A27}"/>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Oval 134">
            <a:extLst>
              <a:ext uri="{FF2B5EF4-FFF2-40B4-BE49-F238E27FC236}">
                <a16:creationId xmlns:a16="http://schemas.microsoft.com/office/drawing/2014/main" id="{A7DD1563-C070-C864-DE90-66940558A7FC}"/>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6" name="Oval 135">
            <a:extLst>
              <a:ext uri="{FF2B5EF4-FFF2-40B4-BE49-F238E27FC236}">
                <a16:creationId xmlns:a16="http://schemas.microsoft.com/office/drawing/2014/main" id="{B877DA01-8E97-D25C-2B0B-53EADE5444FE}"/>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7" name="Oval 136">
            <a:extLst>
              <a:ext uri="{FF2B5EF4-FFF2-40B4-BE49-F238E27FC236}">
                <a16:creationId xmlns:a16="http://schemas.microsoft.com/office/drawing/2014/main" id="{228E9328-AF14-9AEC-04AC-4DA1F5008BD0}"/>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8" name="Oval 137">
            <a:extLst>
              <a:ext uri="{FF2B5EF4-FFF2-40B4-BE49-F238E27FC236}">
                <a16:creationId xmlns:a16="http://schemas.microsoft.com/office/drawing/2014/main" id="{0F878155-37B0-F384-26B4-03828E5D6B9E}"/>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9" name="Oval 138">
            <a:extLst>
              <a:ext uri="{FF2B5EF4-FFF2-40B4-BE49-F238E27FC236}">
                <a16:creationId xmlns:a16="http://schemas.microsoft.com/office/drawing/2014/main" id="{55B8D026-9A3A-468C-23F9-D6AEDB45A9FD}"/>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0" name="Oval 139">
            <a:extLst>
              <a:ext uri="{FF2B5EF4-FFF2-40B4-BE49-F238E27FC236}">
                <a16:creationId xmlns:a16="http://schemas.microsoft.com/office/drawing/2014/main" id="{1C538239-0516-8813-365B-B65934CDE97E}"/>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1" name="Oval 140">
            <a:extLst>
              <a:ext uri="{FF2B5EF4-FFF2-40B4-BE49-F238E27FC236}">
                <a16:creationId xmlns:a16="http://schemas.microsoft.com/office/drawing/2014/main" id="{15B248DE-ACEF-5D5E-D345-98109C998401}"/>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2" name="Oval 141">
            <a:extLst>
              <a:ext uri="{FF2B5EF4-FFF2-40B4-BE49-F238E27FC236}">
                <a16:creationId xmlns:a16="http://schemas.microsoft.com/office/drawing/2014/main" id="{475EADC2-34C0-2CDF-AC89-2C9A26D01077}"/>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3" name="Oval 142">
            <a:extLst>
              <a:ext uri="{FF2B5EF4-FFF2-40B4-BE49-F238E27FC236}">
                <a16:creationId xmlns:a16="http://schemas.microsoft.com/office/drawing/2014/main" id="{7CED8C16-3017-DE29-8E97-FFF20DB89FB7}"/>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4" name="Oval 143">
            <a:extLst>
              <a:ext uri="{FF2B5EF4-FFF2-40B4-BE49-F238E27FC236}">
                <a16:creationId xmlns:a16="http://schemas.microsoft.com/office/drawing/2014/main" id="{EDB8D9F2-AB79-ACAE-3DC1-4DF45698BAD7}"/>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5" name="Oval 144">
            <a:extLst>
              <a:ext uri="{FF2B5EF4-FFF2-40B4-BE49-F238E27FC236}">
                <a16:creationId xmlns:a16="http://schemas.microsoft.com/office/drawing/2014/main" id="{7323E93E-3A10-6409-1727-3B2A957F520D}"/>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6" name="Oval 145">
            <a:extLst>
              <a:ext uri="{FF2B5EF4-FFF2-40B4-BE49-F238E27FC236}">
                <a16:creationId xmlns:a16="http://schemas.microsoft.com/office/drawing/2014/main" id="{7FA6E002-357D-0DF9-F805-29872410B968}"/>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7" name="Oval 146">
            <a:extLst>
              <a:ext uri="{FF2B5EF4-FFF2-40B4-BE49-F238E27FC236}">
                <a16:creationId xmlns:a16="http://schemas.microsoft.com/office/drawing/2014/main" id="{F86BAA24-450A-25A2-2EA2-95D24AD4BE90}"/>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8" name="Oval 147">
            <a:extLst>
              <a:ext uri="{FF2B5EF4-FFF2-40B4-BE49-F238E27FC236}">
                <a16:creationId xmlns:a16="http://schemas.microsoft.com/office/drawing/2014/main" id="{4B122658-7252-1B88-F8AB-593773FA8AD4}"/>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49" name="Oval 148">
            <a:extLst>
              <a:ext uri="{FF2B5EF4-FFF2-40B4-BE49-F238E27FC236}">
                <a16:creationId xmlns:a16="http://schemas.microsoft.com/office/drawing/2014/main" id="{9C81D945-D5A2-C9E5-48D3-9065851B786B}"/>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0" name="Oval 149">
            <a:extLst>
              <a:ext uri="{FF2B5EF4-FFF2-40B4-BE49-F238E27FC236}">
                <a16:creationId xmlns:a16="http://schemas.microsoft.com/office/drawing/2014/main" id="{6BF8DAE7-CBBF-E5F2-2D20-CD18E29AB8DE}"/>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1" name="Oval 150">
            <a:extLst>
              <a:ext uri="{FF2B5EF4-FFF2-40B4-BE49-F238E27FC236}">
                <a16:creationId xmlns:a16="http://schemas.microsoft.com/office/drawing/2014/main" id="{B7187151-8974-BAF6-3A88-E645B2406CF6}"/>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2" name="Oval 151">
            <a:extLst>
              <a:ext uri="{FF2B5EF4-FFF2-40B4-BE49-F238E27FC236}">
                <a16:creationId xmlns:a16="http://schemas.microsoft.com/office/drawing/2014/main" id="{47B112CC-6ADE-E77C-6970-9EE6F5322CDA}"/>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3" name="Oval 152">
            <a:extLst>
              <a:ext uri="{FF2B5EF4-FFF2-40B4-BE49-F238E27FC236}">
                <a16:creationId xmlns:a16="http://schemas.microsoft.com/office/drawing/2014/main" id="{05DACFAD-9C7B-DFDA-58A8-AEF63526BE2A}"/>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4" name="Oval 153">
            <a:extLst>
              <a:ext uri="{FF2B5EF4-FFF2-40B4-BE49-F238E27FC236}">
                <a16:creationId xmlns:a16="http://schemas.microsoft.com/office/drawing/2014/main" id="{A6F87F4F-2D34-BD42-C470-F8A495C9EA40}"/>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5" name="Oval 154">
            <a:extLst>
              <a:ext uri="{FF2B5EF4-FFF2-40B4-BE49-F238E27FC236}">
                <a16:creationId xmlns:a16="http://schemas.microsoft.com/office/drawing/2014/main" id="{2672A680-160D-F808-F385-901776FE335A}"/>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6" name="Oval 155">
            <a:extLst>
              <a:ext uri="{FF2B5EF4-FFF2-40B4-BE49-F238E27FC236}">
                <a16:creationId xmlns:a16="http://schemas.microsoft.com/office/drawing/2014/main" id="{E0A379B1-7C48-0FCB-AA56-F87790833CEA}"/>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7" name="Oval 156">
            <a:extLst>
              <a:ext uri="{FF2B5EF4-FFF2-40B4-BE49-F238E27FC236}">
                <a16:creationId xmlns:a16="http://schemas.microsoft.com/office/drawing/2014/main" id="{5BDB90F0-84C4-8B83-47E0-9551B66F40D1}"/>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8" name="Oval 157">
            <a:extLst>
              <a:ext uri="{FF2B5EF4-FFF2-40B4-BE49-F238E27FC236}">
                <a16:creationId xmlns:a16="http://schemas.microsoft.com/office/drawing/2014/main" id="{CA851396-83F7-CA3B-51F8-102EBDB9C5D7}"/>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59" name="Oval 158">
            <a:extLst>
              <a:ext uri="{FF2B5EF4-FFF2-40B4-BE49-F238E27FC236}">
                <a16:creationId xmlns:a16="http://schemas.microsoft.com/office/drawing/2014/main" id="{A9271CAE-90FA-07A3-A2FA-8F8C56BD560C}"/>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0" name="Oval 159">
            <a:extLst>
              <a:ext uri="{FF2B5EF4-FFF2-40B4-BE49-F238E27FC236}">
                <a16:creationId xmlns:a16="http://schemas.microsoft.com/office/drawing/2014/main" id="{A8B4ED65-CFC9-9153-D22A-446912C25E69}"/>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1" name="Oval 160">
            <a:extLst>
              <a:ext uri="{FF2B5EF4-FFF2-40B4-BE49-F238E27FC236}">
                <a16:creationId xmlns:a16="http://schemas.microsoft.com/office/drawing/2014/main" id="{4BE6B88F-93A6-BD6F-9B0B-3CCCBBDB29B7}"/>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2" name="Oval 161">
            <a:extLst>
              <a:ext uri="{FF2B5EF4-FFF2-40B4-BE49-F238E27FC236}">
                <a16:creationId xmlns:a16="http://schemas.microsoft.com/office/drawing/2014/main" id="{D4FECFBE-B023-8CA4-2F87-B605E123E864}"/>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3" name="Oval 162">
            <a:extLst>
              <a:ext uri="{FF2B5EF4-FFF2-40B4-BE49-F238E27FC236}">
                <a16:creationId xmlns:a16="http://schemas.microsoft.com/office/drawing/2014/main" id="{D67942E0-F158-B27B-54CF-D90114CF7EF9}"/>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4" name="Oval 163">
            <a:extLst>
              <a:ext uri="{FF2B5EF4-FFF2-40B4-BE49-F238E27FC236}">
                <a16:creationId xmlns:a16="http://schemas.microsoft.com/office/drawing/2014/main" id="{F6D1D279-9328-81FB-38A0-868D33E2DC01}"/>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5" name="Oval 164">
            <a:extLst>
              <a:ext uri="{FF2B5EF4-FFF2-40B4-BE49-F238E27FC236}">
                <a16:creationId xmlns:a16="http://schemas.microsoft.com/office/drawing/2014/main" id="{100E1BFB-73F7-4DD7-05AF-1D4392580B3F}"/>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6" name="Oval 165">
            <a:extLst>
              <a:ext uri="{FF2B5EF4-FFF2-40B4-BE49-F238E27FC236}">
                <a16:creationId xmlns:a16="http://schemas.microsoft.com/office/drawing/2014/main" id="{43492BB1-1C3A-F89B-B754-03E2ADF39E6E}"/>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7" name="Oval 166">
            <a:extLst>
              <a:ext uri="{FF2B5EF4-FFF2-40B4-BE49-F238E27FC236}">
                <a16:creationId xmlns:a16="http://schemas.microsoft.com/office/drawing/2014/main" id="{F74214A2-9C26-F2D9-9F64-5286B1B6F868}"/>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8" name="Oval 167">
            <a:extLst>
              <a:ext uri="{FF2B5EF4-FFF2-40B4-BE49-F238E27FC236}">
                <a16:creationId xmlns:a16="http://schemas.microsoft.com/office/drawing/2014/main" id="{FC79B8BD-36A1-CAD5-5368-8A444FDEF9C4}"/>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69" name="Oval 168">
            <a:extLst>
              <a:ext uri="{FF2B5EF4-FFF2-40B4-BE49-F238E27FC236}">
                <a16:creationId xmlns:a16="http://schemas.microsoft.com/office/drawing/2014/main" id="{17348557-C157-E1BC-BBF3-E49C78C6656F}"/>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0" name="Oval 169">
            <a:extLst>
              <a:ext uri="{FF2B5EF4-FFF2-40B4-BE49-F238E27FC236}">
                <a16:creationId xmlns:a16="http://schemas.microsoft.com/office/drawing/2014/main" id="{B32478DB-098B-3A65-AFA0-7D2BF618E901}"/>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1" name="Oval 170">
            <a:extLst>
              <a:ext uri="{FF2B5EF4-FFF2-40B4-BE49-F238E27FC236}">
                <a16:creationId xmlns:a16="http://schemas.microsoft.com/office/drawing/2014/main" id="{11879798-51DB-7279-2AF0-CE6997509830}"/>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2" name="Oval 171">
            <a:extLst>
              <a:ext uri="{FF2B5EF4-FFF2-40B4-BE49-F238E27FC236}">
                <a16:creationId xmlns:a16="http://schemas.microsoft.com/office/drawing/2014/main" id="{B4BB4E62-1A93-9688-736F-541297FA014C}"/>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3" name="Oval 172">
            <a:extLst>
              <a:ext uri="{FF2B5EF4-FFF2-40B4-BE49-F238E27FC236}">
                <a16:creationId xmlns:a16="http://schemas.microsoft.com/office/drawing/2014/main" id="{44260996-CBE5-EB40-18D1-9EA74EE14089}"/>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75" name="Oval 174">
            <a:extLst>
              <a:ext uri="{FF2B5EF4-FFF2-40B4-BE49-F238E27FC236}">
                <a16:creationId xmlns:a16="http://schemas.microsoft.com/office/drawing/2014/main" id="{4BB25B78-1434-0D6A-8E8C-F048CF32E844}"/>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 name="Google Shape;139;p15">
            <a:extLst>
              <a:ext uri="{FF2B5EF4-FFF2-40B4-BE49-F238E27FC236}">
                <a16:creationId xmlns:a16="http://schemas.microsoft.com/office/drawing/2014/main" id="{4C08D3A0-20D1-0387-A7A2-5A823F3954D6}"/>
              </a:ext>
            </a:extLst>
          </p:cNvPr>
          <p:cNvPicPr preferRelativeResize="0">
            <a:picLocks/>
          </p:cNvPicPr>
          <p:nvPr/>
        </p:nvPicPr>
        <p:blipFill rotWithShape="1">
          <a:blip r:embed="rId3">
            <a:alphaModFix amt="75000"/>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300000"/>
                    </a14:imgEffect>
                  </a14:imgLayer>
                </a14:imgProps>
              </a:ext>
            </a:extLst>
          </a:blip>
          <a:srcRect l="20886" t="8231"/>
          <a:stretch/>
        </p:blipFill>
        <p:spPr>
          <a:xfrm rot="10800000">
            <a:off x="8061376" y="3891283"/>
            <a:ext cx="4130624" cy="2966716"/>
          </a:xfrm>
          <a:prstGeom prst="rect">
            <a:avLst/>
          </a:prstGeom>
          <a:noFill/>
          <a:ln>
            <a:noFill/>
          </a:ln>
        </p:spPr>
      </p:pic>
      <p:sp>
        <p:nvSpPr>
          <p:cNvPr id="5" name="Text Placeholder 56">
            <a:extLst>
              <a:ext uri="{FF2B5EF4-FFF2-40B4-BE49-F238E27FC236}">
                <a16:creationId xmlns:a16="http://schemas.microsoft.com/office/drawing/2014/main" id="{76345FE4-916C-63BA-20FF-8897D1B158CA}"/>
              </a:ext>
            </a:extLst>
          </p:cNvPr>
          <p:cNvSpPr txBox="1">
            <a:spLocks/>
          </p:cNvSpPr>
          <p:nvPr/>
        </p:nvSpPr>
        <p:spPr>
          <a:xfrm>
            <a:off x="1997080" y="2529843"/>
            <a:ext cx="4014442" cy="2999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Classification and Diversity</a:t>
            </a:r>
            <a:endParaRPr lang="en-US" sz="1800" dirty="0"/>
          </a:p>
        </p:txBody>
      </p:sp>
      <p:sp>
        <p:nvSpPr>
          <p:cNvPr id="6" name="TextBox 5">
            <a:extLst>
              <a:ext uri="{FF2B5EF4-FFF2-40B4-BE49-F238E27FC236}">
                <a16:creationId xmlns:a16="http://schemas.microsoft.com/office/drawing/2014/main" id="{743D0D91-9A69-9A52-7A28-4E1A785134FA}"/>
              </a:ext>
            </a:extLst>
          </p:cNvPr>
          <p:cNvSpPr txBox="1"/>
          <p:nvPr/>
        </p:nvSpPr>
        <p:spPr>
          <a:xfrm>
            <a:off x="1997080" y="2829749"/>
            <a:ext cx="4024038" cy="1323439"/>
          </a:xfrm>
          <a:prstGeom prst="rect">
            <a:avLst/>
          </a:prstGeom>
          <a:noFill/>
        </p:spPr>
        <p:txBody>
          <a:bodyPr wrap="square">
            <a:spAutoFit/>
          </a:bodyPr>
          <a:lstStyle/>
          <a:p>
            <a:r>
              <a:rPr lang="en-US" sz="1600" dirty="0"/>
              <a:t>Salivary gland cancers comprise a small subset of human malignancies and are classified into multiple subtypes that exhibit diverse histology, molecular biology, and clinical presentation.</a:t>
            </a:r>
          </a:p>
        </p:txBody>
      </p:sp>
      <p:sp>
        <p:nvSpPr>
          <p:cNvPr id="7" name="Text Placeholder 56">
            <a:extLst>
              <a:ext uri="{FF2B5EF4-FFF2-40B4-BE49-F238E27FC236}">
                <a16:creationId xmlns:a16="http://schemas.microsoft.com/office/drawing/2014/main" id="{BFE6E0F5-498E-300D-C835-DE70CFC62CCC}"/>
              </a:ext>
            </a:extLst>
          </p:cNvPr>
          <p:cNvSpPr txBox="1">
            <a:spLocks/>
          </p:cNvSpPr>
          <p:nvPr/>
        </p:nvSpPr>
        <p:spPr>
          <a:xfrm>
            <a:off x="1997080" y="4422822"/>
            <a:ext cx="3573140" cy="2999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Local Disease Treatment</a:t>
            </a:r>
            <a:endParaRPr lang="en-US" sz="1800" dirty="0"/>
          </a:p>
        </p:txBody>
      </p:sp>
      <p:sp>
        <p:nvSpPr>
          <p:cNvPr id="8" name="TextBox 7">
            <a:extLst>
              <a:ext uri="{FF2B5EF4-FFF2-40B4-BE49-F238E27FC236}">
                <a16:creationId xmlns:a16="http://schemas.microsoft.com/office/drawing/2014/main" id="{E66B7B04-ADD7-1EFD-11F7-29CABC102852}"/>
              </a:ext>
            </a:extLst>
          </p:cNvPr>
          <p:cNvSpPr txBox="1"/>
          <p:nvPr/>
        </p:nvSpPr>
        <p:spPr>
          <a:xfrm>
            <a:off x="1997080" y="4722728"/>
            <a:ext cx="4049111" cy="1323439"/>
          </a:xfrm>
          <a:prstGeom prst="rect">
            <a:avLst/>
          </a:prstGeom>
          <a:noFill/>
        </p:spPr>
        <p:txBody>
          <a:bodyPr wrap="square">
            <a:spAutoFit/>
          </a:bodyPr>
          <a:lstStyle/>
          <a:p>
            <a:r>
              <a:rPr lang="en-US" sz="1600" dirty="0"/>
              <a:t>Local disease is potentially curable with surgery, which may be combined with adjuvant radiotherapy. However, metastatic or unresectable tumors rarely respond to chemotherapy and carry a poorer prognosis.</a:t>
            </a:r>
          </a:p>
        </p:txBody>
      </p:sp>
      <p:sp>
        <p:nvSpPr>
          <p:cNvPr id="9" name="Text Placeholder 56">
            <a:extLst>
              <a:ext uri="{FF2B5EF4-FFF2-40B4-BE49-F238E27FC236}">
                <a16:creationId xmlns:a16="http://schemas.microsoft.com/office/drawing/2014/main" id="{AAE5CCA2-41F3-C479-6959-CFBCC7E5BDEE}"/>
              </a:ext>
            </a:extLst>
          </p:cNvPr>
          <p:cNvSpPr txBox="1">
            <a:spLocks/>
          </p:cNvSpPr>
          <p:nvPr/>
        </p:nvSpPr>
        <p:spPr>
          <a:xfrm>
            <a:off x="7970521" y="2524301"/>
            <a:ext cx="3843871" cy="2999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Metastatic Tumor Challenges</a:t>
            </a:r>
            <a:endParaRPr lang="en-US" sz="1800" dirty="0"/>
          </a:p>
        </p:txBody>
      </p:sp>
      <p:sp>
        <p:nvSpPr>
          <p:cNvPr id="10" name="TextBox 9">
            <a:extLst>
              <a:ext uri="{FF2B5EF4-FFF2-40B4-BE49-F238E27FC236}">
                <a16:creationId xmlns:a16="http://schemas.microsoft.com/office/drawing/2014/main" id="{D1D57D38-92BF-1901-F033-4BBFBB671222}"/>
              </a:ext>
            </a:extLst>
          </p:cNvPr>
          <p:cNvSpPr txBox="1"/>
          <p:nvPr/>
        </p:nvSpPr>
        <p:spPr>
          <a:xfrm>
            <a:off x="7970520" y="2824207"/>
            <a:ext cx="3907633" cy="1077218"/>
          </a:xfrm>
          <a:prstGeom prst="rect">
            <a:avLst/>
          </a:prstGeom>
          <a:noFill/>
        </p:spPr>
        <p:txBody>
          <a:bodyPr wrap="square">
            <a:spAutoFit/>
          </a:bodyPr>
          <a:lstStyle/>
          <a:p>
            <a:r>
              <a:rPr lang="en-US" sz="1600" dirty="0">
                <a:solidFill>
                  <a:srgbClr val="00B050"/>
                </a:solidFill>
              </a:rPr>
              <a:t>Recent molecular studies have shown evidence of androgen receptor signaling in several types of salivary gland cancer, </a:t>
            </a:r>
            <a:r>
              <a:rPr lang="en-US" sz="1600" u="sng" dirty="0">
                <a:solidFill>
                  <a:srgbClr val="00B050"/>
                </a:solidFill>
              </a:rPr>
              <a:t>mainly salivary duct carcinoma</a:t>
            </a:r>
            <a:r>
              <a:rPr lang="en-US" sz="1600" dirty="0">
                <a:solidFill>
                  <a:srgbClr val="00B050"/>
                </a:solidFill>
              </a:rPr>
              <a:t>.</a:t>
            </a:r>
          </a:p>
        </p:txBody>
      </p:sp>
      <p:sp>
        <p:nvSpPr>
          <p:cNvPr id="11" name="Text Placeholder 56">
            <a:extLst>
              <a:ext uri="{FF2B5EF4-FFF2-40B4-BE49-F238E27FC236}">
                <a16:creationId xmlns:a16="http://schemas.microsoft.com/office/drawing/2014/main" id="{CB8A5493-D8D7-CDBA-A123-42236BB03372}"/>
              </a:ext>
            </a:extLst>
          </p:cNvPr>
          <p:cNvSpPr txBox="1">
            <a:spLocks/>
          </p:cNvSpPr>
          <p:nvPr/>
        </p:nvSpPr>
        <p:spPr>
          <a:xfrm>
            <a:off x="7970520" y="4422822"/>
            <a:ext cx="3065779" cy="317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t>Androgen Receptor Studies</a:t>
            </a:r>
            <a:endParaRPr lang="en-US" sz="1800" dirty="0"/>
          </a:p>
        </p:txBody>
      </p:sp>
      <p:sp>
        <p:nvSpPr>
          <p:cNvPr id="12" name="TextBox 11">
            <a:extLst>
              <a:ext uri="{FF2B5EF4-FFF2-40B4-BE49-F238E27FC236}">
                <a16:creationId xmlns:a16="http://schemas.microsoft.com/office/drawing/2014/main" id="{29C77ADA-8A20-3796-2130-9A9234FD1992}"/>
              </a:ext>
            </a:extLst>
          </p:cNvPr>
          <p:cNvSpPr txBox="1"/>
          <p:nvPr/>
        </p:nvSpPr>
        <p:spPr>
          <a:xfrm>
            <a:off x="7970520" y="4740270"/>
            <a:ext cx="3843871" cy="1815882"/>
          </a:xfrm>
          <a:prstGeom prst="rect">
            <a:avLst/>
          </a:prstGeom>
          <a:noFill/>
        </p:spPr>
        <p:txBody>
          <a:bodyPr wrap="square">
            <a:spAutoFit/>
          </a:bodyPr>
          <a:lstStyle/>
          <a:p>
            <a:r>
              <a:rPr lang="en-US" sz="1600" dirty="0">
                <a:solidFill>
                  <a:srgbClr val="00B050"/>
                </a:solidFill>
              </a:rPr>
              <a:t>Successful treatment with anti-androgen therapy in prostate and breast cancer has inspired research into its use for salivary gland cancer. This review covers the prevalence, biology, and therapeutic implications of androgen receptor signaling in salivary gland cancer.</a:t>
            </a:r>
          </a:p>
        </p:txBody>
      </p:sp>
      <p:sp>
        <p:nvSpPr>
          <p:cNvPr id="13" name="Oval 12">
            <a:extLst>
              <a:ext uri="{FF2B5EF4-FFF2-40B4-BE49-F238E27FC236}">
                <a16:creationId xmlns:a16="http://schemas.microsoft.com/office/drawing/2014/main" id="{92CEAE1C-819F-798C-1272-A5983DA35A34}"/>
              </a:ext>
            </a:extLst>
          </p:cNvPr>
          <p:cNvSpPr/>
          <p:nvPr/>
        </p:nvSpPr>
        <p:spPr>
          <a:xfrm>
            <a:off x="6542545" y="4565464"/>
            <a:ext cx="1055520" cy="1055520"/>
          </a:xfrm>
          <a:prstGeom prst="ellipse">
            <a:avLst/>
          </a:prstGeom>
          <a:solidFill>
            <a:schemeClr val="bg1"/>
          </a:solidFill>
          <a:ln w="38100">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C2"/>
                </a:solidFill>
              </a:rPr>
              <a:t>04</a:t>
            </a:r>
          </a:p>
        </p:txBody>
      </p:sp>
      <p:sp>
        <p:nvSpPr>
          <p:cNvPr id="14" name="Oval 13">
            <a:extLst>
              <a:ext uri="{FF2B5EF4-FFF2-40B4-BE49-F238E27FC236}">
                <a16:creationId xmlns:a16="http://schemas.microsoft.com/office/drawing/2014/main" id="{572A0CBE-833C-7F06-FF5E-0E9E4EB1AE4E}"/>
              </a:ext>
            </a:extLst>
          </p:cNvPr>
          <p:cNvSpPr/>
          <p:nvPr/>
        </p:nvSpPr>
        <p:spPr>
          <a:xfrm>
            <a:off x="6542545" y="2507055"/>
            <a:ext cx="1055520" cy="1055520"/>
          </a:xfrm>
          <a:prstGeom prst="ellipse">
            <a:avLst/>
          </a:prstGeom>
          <a:solidFill>
            <a:schemeClr val="bg1"/>
          </a:solidFill>
          <a:ln w="38100">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C2"/>
                </a:solidFill>
              </a:rPr>
              <a:t>03</a:t>
            </a:r>
          </a:p>
        </p:txBody>
      </p:sp>
      <p:sp>
        <p:nvSpPr>
          <p:cNvPr id="15" name="Oval 14">
            <a:extLst>
              <a:ext uri="{FF2B5EF4-FFF2-40B4-BE49-F238E27FC236}">
                <a16:creationId xmlns:a16="http://schemas.microsoft.com/office/drawing/2014/main" id="{7B71C704-6336-4BD5-C4A8-13D82997F2EE}"/>
              </a:ext>
            </a:extLst>
          </p:cNvPr>
          <p:cNvSpPr/>
          <p:nvPr/>
        </p:nvSpPr>
        <p:spPr>
          <a:xfrm>
            <a:off x="569105" y="4565464"/>
            <a:ext cx="1055520" cy="1055520"/>
          </a:xfrm>
          <a:prstGeom prst="ellipse">
            <a:avLst/>
          </a:prstGeom>
          <a:solidFill>
            <a:schemeClr val="bg1"/>
          </a:solidFill>
          <a:ln w="38100">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C2"/>
                </a:solidFill>
              </a:rPr>
              <a:t>02</a:t>
            </a:r>
          </a:p>
        </p:txBody>
      </p:sp>
      <p:sp>
        <p:nvSpPr>
          <p:cNvPr id="16" name="Oval 15">
            <a:extLst>
              <a:ext uri="{FF2B5EF4-FFF2-40B4-BE49-F238E27FC236}">
                <a16:creationId xmlns:a16="http://schemas.microsoft.com/office/drawing/2014/main" id="{967602AB-65BB-A621-41A5-4BF1D18FC05E}"/>
              </a:ext>
            </a:extLst>
          </p:cNvPr>
          <p:cNvSpPr/>
          <p:nvPr/>
        </p:nvSpPr>
        <p:spPr>
          <a:xfrm>
            <a:off x="569105" y="2507055"/>
            <a:ext cx="1055520" cy="1055520"/>
          </a:xfrm>
          <a:prstGeom prst="ellipse">
            <a:avLst/>
          </a:prstGeom>
          <a:solidFill>
            <a:schemeClr val="bg1"/>
          </a:solidFill>
          <a:ln w="38100">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C2"/>
                </a:solidFill>
              </a:rPr>
              <a:t>01</a:t>
            </a:r>
          </a:p>
        </p:txBody>
      </p:sp>
      <p:sp>
        <p:nvSpPr>
          <p:cNvPr id="17" name="Rectangle 16">
            <a:extLst>
              <a:ext uri="{FF2B5EF4-FFF2-40B4-BE49-F238E27FC236}">
                <a16:creationId xmlns:a16="http://schemas.microsoft.com/office/drawing/2014/main" id="{858B5AD9-6C85-38BB-55A9-5EC0175AFC1D}"/>
              </a:ext>
            </a:extLst>
          </p:cNvPr>
          <p:cNvSpPr/>
          <p:nvPr/>
        </p:nvSpPr>
        <p:spPr>
          <a:xfrm flipH="1">
            <a:off x="0" y="0"/>
            <a:ext cx="12192000" cy="1775999"/>
          </a:xfrm>
          <a:prstGeom prst="rect">
            <a:avLst/>
          </a:prstGeom>
          <a:solidFill>
            <a:srgbClr val="0020C2"/>
          </a:solidFill>
          <a:ln>
            <a:noFill/>
          </a:ln>
          <a:effectLst>
            <a:outerShdw blurRad="419100" dist="38100" algn="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9" name="Arrow: Chevron 18">
            <a:extLst>
              <a:ext uri="{FF2B5EF4-FFF2-40B4-BE49-F238E27FC236}">
                <a16:creationId xmlns:a16="http://schemas.microsoft.com/office/drawing/2014/main" id="{C6BB36B8-BF62-42A2-335B-417B67247A82}"/>
              </a:ext>
            </a:extLst>
          </p:cNvPr>
          <p:cNvSpPr/>
          <p:nvPr/>
        </p:nvSpPr>
        <p:spPr>
          <a:xfrm>
            <a:off x="170019"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 name="Arrow: Chevron 19">
            <a:extLst>
              <a:ext uri="{FF2B5EF4-FFF2-40B4-BE49-F238E27FC236}">
                <a16:creationId xmlns:a16="http://schemas.microsoft.com/office/drawing/2014/main" id="{2CCB6C54-C258-BB99-50EF-4F36908D276A}"/>
              </a:ext>
            </a:extLst>
          </p:cNvPr>
          <p:cNvSpPr/>
          <p:nvPr/>
        </p:nvSpPr>
        <p:spPr>
          <a:xfrm>
            <a:off x="271400"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1" name="Arrow: Chevron 20">
            <a:extLst>
              <a:ext uri="{FF2B5EF4-FFF2-40B4-BE49-F238E27FC236}">
                <a16:creationId xmlns:a16="http://schemas.microsoft.com/office/drawing/2014/main" id="{7E5F4847-7147-2462-7CC0-432C9649BFDC}"/>
              </a:ext>
            </a:extLst>
          </p:cNvPr>
          <p:cNvSpPr/>
          <p:nvPr/>
        </p:nvSpPr>
        <p:spPr>
          <a:xfrm>
            <a:off x="372781" y="6565593"/>
            <a:ext cx="143623" cy="143623"/>
          </a:xfrm>
          <a:prstGeom prst="chevron">
            <a:avLst/>
          </a:prstGeom>
          <a:solidFill>
            <a:srgbClr val="0020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2" name="Oval 21">
            <a:extLst>
              <a:ext uri="{FF2B5EF4-FFF2-40B4-BE49-F238E27FC236}">
                <a16:creationId xmlns:a16="http://schemas.microsoft.com/office/drawing/2014/main" id="{B589E112-763E-7D68-8330-DBBE96CBB443}"/>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 name="Oval 22">
            <a:extLst>
              <a:ext uri="{FF2B5EF4-FFF2-40B4-BE49-F238E27FC236}">
                <a16:creationId xmlns:a16="http://schemas.microsoft.com/office/drawing/2014/main" id="{A67E9803-8AC7-8EFE-76C0-E68067B1822B}"/>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 name="Oval 23">
            <a:extLst>
              <a:ext uri="{FF2B5EF4-FFF2-40B4-BE49-F238E27FC236}">
                <a16:creationId xmlns:a16="http://schemas.microsoft.com/office/drawing/2014/main" id="{AB7B78C6-0EAA-AD49-BDDD-C2AC4C99E9BF}"/>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 name="Oval 24">
            <a:extLst>
              <a:ext uri="{FF2B5EF4-FFF2-40B4-BE49-F238E27FC236}">
                <a16:creationId xmlns:a16="http://schemas.microsoft.com/office/drawing/2014/main" id="{CDB8C1C4-ED6E-0D2E-7F82-FC76413FE24F}"/>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6" name="Oval 25">
            <a:extLst>
              <a:ext uri="{FF2B5EF4-FFF2-40B4-BE49-F238E27FC236}">
                <a16:creationId xmlns:a16="http://schemas.microsoft.com/office/drawing/2014/main" id="{2CCE0856-AF18-99E5-B242-123D340FA54F}"/>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7" name="Oval 26">
            <a:extLst>
              <a:ext uri="{FF2B5EF4-FFF2-40B4-BE49-F238E27FC236}">
                <a16:creationId xmlns:a16="http://schemas.microsoft.com/office/drawing/2014/main" id="{96E09E2C-8DAB-03FA-9F13-5ABA9B736B91}"/>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8" name="Oval 27">
            <a:extLst>
              <a:ext uri="{FF2B5EF4-FFF2-40B4-BE49-F238E27FC236}">
                <a16:creationId xmlns:a16="http://schemas.microsoft.com/office/drawing/2014/main" id="{0CFAB938-0879-AF0F-909E-FCF18A8A517A}"/>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9" name="Oval 28">
            <a:extLst>
              <a:ext uri="{FF2B5EF4-FFF2-40B4-BE49-F238E27FC236}">
                <a16:creationId xmlns:a16="http://schemas.microsoft.com/office/drawing/2014/main" id="{5E85A8DC-2B06-03A3-3DD9-B13ED1568E07}"/>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0" name="Oval 29">
            <a:extLst>
              <a:ext uri="{FF2B5EF4-FFF2-40B4-BE49-F238E27FC236}">
                <a16:creationId xmlns:a16="http://schemas.microsoft.com/office/drawing/2014/main" id="{B2176563-6773-6933-E167-EFDF8417CACB}"/>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1" name="Oval 30">
            <a:extLst>
              <a:ext uri="{FF2B5EF4-FFF2-40B4-BE49-F238E27FC236}">
                <a16:creationId xmlns:a16="http://schemas.microsoft.com/office/drawing/2014/main" id="{55640A8E-6970-E01A-7491-692CCBF409EC}"/>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2" name="Oval 31">
            <a:extLst>
              <a:ext uri="{FF2B5EF4-FFF2-40B4-BE49-F238E27FC236}">
                <a16:creationId xmlns:a16="http://schemas.microsoft.com/office/drawing/2014/main" id="{C214FD20-CB9C-748F-003B-65831A80ECC7}"/>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3" name="Oval 32">
            <a:extLst>
              <a:ext uri="{FF2B5EF4-FFF2-40B4-BE49-F238E27FC236}">
                <a16:creationId xmlns:a16="http://schemas.microsoft.com/office/drawing/2014/main" id="{46B6802A-4EA1-6CD6-5CBF-664C44DE0663}"/>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4" name="Oval 33">
            <a:extLst>
              <a:ext uri="{FF2B5EF4-FFF2-40B4-BE49-F238E27FC236}">
                <a16:creationId xmlns:a16="http://schemas.microsoft.com/office/drawing/2014/main" id="{6A9FE700-753A-5C3B-FE45-07C184972BF2}"/>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5" name="Oval 34">
            <a:extLst>
              <a:ext uri="{FF2B5EF4-FFF2-40B4-BE49-F238E27FC236}">
                <a16:creationId xmlns:a16="http://schemas.microsoft.com/office/drawing/2014/main" id="{9CB230AA-87CB-C6F6-2C9B-8048DC49BCC2}"/>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6" name="Oval 35">
            <a:extLst>
              <a:ext uri="{FF2B5EF4-FFF2-40B4-BE49-F238E27FC236}">
                <a16:creationId xmlns:a16="http://schemas.microsoft.com/office/drawing/2014/main" id="{EBC3A55B-109A-308D-94A6-DC5F7E6823A4}"/>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7" name="Oval 36">
            <a:extLst>
              <a:ext uri="{FF2B5EF4-FFF2-40B4-BE49-F238E27FC236}">
                <a16:creationId xmlns:a16="http://schemas.microsoft.com/office/drawing/2014/main" id="{E1A50BEB-468D-7178-3BB5-FF93D1E6E530}"/>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8" name="Oval 37">
            <a:extLst>
              <a:ext uri="{FF2B5EF4-FFF2-40B4-BE49-F238E27FC236}">
                <a16:creationId xmlns:a16="http://schemas.microsoft.com/office/drawing/2014/main" id="{5D48A18A-CABA-B6B3-6FFC-2197EC6061DA}"/>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39" name="Oval 38">
            <a:extLst>
              <a:ext uri="{FF2B5EF4-FFF2-40B4-BE49-F238E27FC236}">
                <a16:creationId xmlns:a16="http://schemas.microsoft.com/office/drawing/2014/main" id="{76E6E8C1-AFBB-4483-63E5-9EEFE62A256E}"/>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0" name="Oval 39">
            <a:extLst>
              <a:ext uri="{FF2B5EF4-FFF2-40B4-BE49-F238E27FC236}">
                <a16:creationId xmlns:a16="http://schemas.microsoft.com/office/drawing/2014/main" id="{AB2257E4-88BE-3B97-747E-36669A0C2256}"/>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1" name="Oval 40">
            <a:extLst>
              <a:ext uri="{FF2B5EF4-FFF2-40B4-BE49-F238E27FC236}">
                <a16:creationId xmlns:a16="http://schemas.microsoft.com/office/drawing/2014/main" id="{D5CAB983-D385-65DF-6501-270038957C79}"/>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2" name="Oval 41">
            <a:extLst>
              <a:ext uri="{FF2B5EF4-FFF2-40B4-BE49-F238E27FC236}">
                <a16:creationId xmlns:a16="http://schemas.microsoft.com/office/drawing/2014/main" id="{E341BA91-BD48-7D1B-E645-A7473C527CB3}"/>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3" name="Oval 42">
            <a:extLst>
              <a:ext uri="{FF2B5EF4-FFF2-40B4-BE49-F238E27FC236}">
                <a16:creationId xmlns:a16="http://schemas.microsoft.com/office/drawing/2014/main" id="{C3624833-74B5-5509-9558-DB83A264FCA3}"/>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4" name="Oval 43">
            <a:extLst>
              <a:ext uri="{FF2B5EF4-FFF2-40B4-BE49-F238E27FC236}">
                <a16:creationId xmlns:a16="http://schemas.microsoft.com/office/drawing/2014/main" id="{7022D167-1DD8-5974-7FBC-2EF4D9A3DFB4}"/>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5" name="Oval 44">
            <a:extLst>
              <a:ext uri="{FF2B5EF4-FFF2-40B4-BE49-F238E27FC236}">
                <a16:creationId xmlns:a16="http://schemas.microsoft.com/office/drawing/2014/main" id="{1138D929-CF13-02D0-5A7F-90EE7CC3FE86}"/>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6" name="Oval 45">
            <a:extLst>
              <a:ext uri="{FF2B5EF4-FFF2-40B4-BE49-F238E27FC236}">
                <a16:creationId xmlns:a16="http://schemas.microsoft.com/office/drawing/2014/main" id="{B096CD54-C76B-809C-B320-6F970B867067}"/>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7" name="Oval 46">
            <a:extLst>
              <a:ext uri="{FF2B5EF4-FFF2-40B4-BE49-F238E27FC236}">
                <a16:creationId xmlns:a16="http://schemas.microsoft.com/office/drawing/2014/main" id="{3C015C7F-B001-24AA-4486-8D462CED491C}"/>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8" name="Oval 47">
            <a:extLst>
              <a:ext uri="{FF2B5EF4-FFF2-40B4-BE49-F238E27FC236}">
                <a16:creationId xmlns:a16="http://schemas.microsoft.com/office/drawing/2014/main" id="{0BE8E93A-CA53-883C-A6AA-F2D809AA5DCD}"/>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49" name="Oval 48">
            <a:extLst>
              <a:ext uri="{FF2B5EF4-FFF2-40B4-BE49-F238E27FC236}">
                <a16:creationId xmlns:a16="http://schemas.microsoft.com/office/drawing/2014/main" id="{F25D5C65-7BC0-0598-BAB3-C68DA2252452}"/>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0" name="Oval 49">
            <a:extLst>
              <a:ext uri="{FF2B5EF4-FFF2-40B4-BE49-F238E27FC236}">
                <a16:creationId xmlns:a16="http://schemas.microsoft.com/office/drawing/2014/main" id="{2CBADCA1-F771-6CE7-7460-0EA4FA4ABC5E}"/>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1" name="Oval 50">
            <a:extLst>
              <a:ext uri="{FF2B5EF4-FFF2-40B4-BE49-F238E27FC236}">
                <a16:creationId xmlns:a16="http://schemas.microsoft.com/office/drawing/2014/main" id="{19CD45F8-04C4-9DC4-23E8-6676C263C115}"/>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2" name="Oval 51">
            <a:extLst>
              <a:ext uri="{FF2B5EF4-FFF2-40B4-BE49-F238E27FC236}">
                <a16:creationId xmlns:a16="http://schemas.microsoft.com/office/drawing/2014/main" id="{809BC80B-F1F2-D087-8127-8589BB7AAA5C}"/>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3" name="Oval 52">
            <a:extLst>
              <a:ext uri="{FF2B5EF4-FFF2-40B4-BE49-F238E27FC236}">
                <a16:creationId xmlns:a16="http://schemas.microsoft.com/office/drawing/2014/main" id="{A25DFFB9-785A-6CDD-0D61-C5755811FC61}"/>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4" name="Oval 53">
            <a:extLst>
              <a:ext uri="{FF2B5EF4-FFF2-40B4-BE49-F238E27FC236}">
                <a16:creationId xmlns:a16="http://schemas.microsoft.com/office/drawing/2014/main" id="{A9473DA2-0F99-C3FF-F8E0-F156DC57B644}"/>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5" name="Oval 54">
            <a:extLst>
              <a:ext uri="{FF2B5EF4-FFF2-40B4-BE49-F238E27FC236}">
                <a16:creationId xmlns:a16="http://schemas.microsoft.com/office/drawing/2014/main" id="{CF28959E-E70A-C24F-1F2C-88F18060F6D9}"/>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6" name="Oval 55">
            <a:extLst>
              <a:ext uri="{FF2B5EF4-FFF2-40B4-BE49-F238E27FC236}">
                <a16:creationId xmlns:a16="http://schemas.microsoft.com/office/drawing/2014/main" id="{CD8627C8-9F6B-026E-AC4B-8BFE99FB2E49}"/>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7" name="Oval 56">
            <a:extLst>
              <a:ext uri="{FF2B5EF4-FFF2-40B4-BE49-F238E27FC236}">
                <a16:creationId xmlns:a16="http://schemas.microsoft.com/office/drawing/2014/main" id="{A4521086-11F4-6F12-B101-F94D1DD4514A}"/>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8" name="Oval 57">
            <a:extLst>
              <a:ext uri="{FF2B5EF4-FFF2-40B4-BE49-F238E27FC236}">
                <a16:creationId xmlns:a16="http://schemas.microsoft.com/office/drawing/2014/main" id="{10741802-3395-4BBF-E05A-2E7820373E86}"/>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59" name="Oval 58">
            <a:extLst>
              <a:ext uri="{FF2B5EF4-FFF2-40B4-BE49-F238E27FC236}">
                <a16:creationId xmlns:a16="http://schemas.microsoft.com/office/drawing/2014/main" id="{708E6981-C9B5-A8EF-7117-3F24075E87F6}"/>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0" name="Oval 59">
            <a:extLst>
              <a:ext uri="{FF2B5EF4-FFF2-40B4-BE49-F238E27FC236}">
                <a16:creationId xmlns:a16="http://schemas.microsoft.com/office/drawing/2014/main" id="{364270EC-D958-AAEE-9C37-E70003248069}"/>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1" name="Oval 60">
            <a:extLst>
              <a:ext uri="{FF2B5EF4-FFF2-40B4-BE49-F238E27FC236}">
                <a16:creationId xmlns:a16="http://schemas.microsoft.com/office/drawing/2014/main" id="{9E06F30C-A69D-8170-CF90-7F4D9002F4A4}"/>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2" name="Oval 61">
            <a:extLst>
              <a:ext uri="{FF2B5EF4-FFF2-40B4-BE49-F238E27FC236}">
                <a16:creationId xmlns:a16="http://schemas.microsoft.com/office/drawing/2014/main" id="{9B504225-6E73-0235-9E20-A9EDE22D6226}"/>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63" name="Oval 62">
            <a:extLst>
              <a:ext uri="{FF2B5EF4-FFF2-40B4-BE49-F238E27FC236}">
                <a16:creationId xmlns:a16="http://schemas.microsoft.com/office/drawing/2014/main" id="{E453DD83-E6C8-C10E-86C2-946BFE359C39}"/>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8" name="Oval 127">
            <a:extLst>
              <a:ext uri="{FF2B5EF4-FFF2-40B4-BE49-F238E27FC236}">
                <a16:creationId xmlns:a16="http://schemas.microsoft.com/office/drawing/2014/main" id="{741C1CA1-8351-F0FB-EEE1-472610EF5563}"/>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29" name="Oval 128">
            <a:extLst>
              <a:ext uri="{FF2B5EF4-FFF2-40B4-BE49-F238E27FC236}">
                <a16:creationId xmlns:a16="http://schemas.microsoft.com/office/drawing/2014/main" id="{404C454E-E2AE-E174-8B25-3F3D20ED7FB9}"/>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0" name="Oval 129">
            <a:extLst>
              <a:ext uri="{FF2B5EF4-FFF2-40B4-BE49-F238E27FC236}">
                <a16:creationId xmlns:a16="http://schemas.microsoft.com/office/drawing/2014/main" id="{DF97CCF9-A22C-C844-151E-54821264F2B4}"/>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1" name="Oval 130">
            <a:extLst>
              <a:ext uri="{FF2B5EF4-FFF2-40B4-BE49-F238E27FC236}">
                <a16:creationId xmlns:a16="http://schemas.microsoft.com/office/drawing/2014/main" id="{C8BD2EFB-3499-AFBD-3B16-8EA569166A5C}"/>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2" name="Oval 131">
            <a:extLst>
              <a:ext uri="{FF2B5EF4-FFF2-40B4-BE49-F238E27FC236}">
                <a16:creationId xmlns:a16="http://schemas.microsoft.com/office/drawing/2014/main" id="{72D12AFD-5E33-FD24-5834-B7BCF672D387}"/>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3" name="Oval 132">
            <a:extLst>
              <a:ext uri="{FF2B5EF4-FFF2-40B4-BE49-F238E27FC236}">
                <a16:creationId xmlns:a16="http://schemas.microsoft.com/office/drawing/2014/main" id="{EF14BFDD-4D07-E21C-4E02-BB15017A8C57}"/>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135" name="TextBox 134">
            <a:extLst>
              <a:ext uri="{FF2B5EF4-FFF2-40B4-BE49-F238E27FC236}">
                <a16:creationId xmlns:a16="http://schemas.microsoft.com/office/drawing/2014/main" id="{A880F7F8-7808-53C0-5563-202F72F727BC}"/>
              </a:ext>
            </a:extLst>
          </p:cNvPr>
          <p:cNvSpPr txBox="1"/>
          <p:nvPr/>
        </p:nvSpPr>
        <p:spPr>
          <a:xfrm>
            <a:off x="2954094" y="410946"/>
            <a:ext cx="6283812" cy="954107"/>
          </a:xfrm>
          <a:prstGeom prst="rect">
            <a:avLst/>
          </a:prstGeom>
          <a:noFill/>
        </p:spPr>
        <p:txBody>
          <a:bodyPr wrap="square">
            <a:spAutoFit/>
          </a:bodyPr>
          <a:lstStyle/>
          <a:p>
            <a:pPr algn="ctr"/>
            <a:r>
              <a:rPr lang="en" sz="2800" b="1" dirty="0">
                <a:solidFill>
                  <a:schemeClr val="bg1"/>
                </a:solidFill>
              </a:rPr>
              <a:t>Androgen Receptor Signaling &amp; Salivary Duct Carcinoma</a:t>
            </a:r>
            <a:endParaRPr lang="en-US" sz="2800" dirty="0">
              <a:solidFill>
                <a:schemeClr val="bg1"/>
              </a:solidFill>
            </a:endParaRPr>
          </a:p>
        </p:txBody>
      </p:sp>
      <p:pic>
        <p:nvPicPr>
          <p:cNvPr id="3" name="Google Shape;139;p15">
            <a:extLst>
              <a:ext uri="{FF2B5EF4-FFF2-40B4-BE49-F238E27FC236}">
                <a16:creationId xmlns:a16="http://schemas.microsoft.com/office/drawing/2014/main" id="{985C6BDA-69F8-346A-2E1C-618A5D861DE0}"/>
              </a:ext>
            </a:extLst>
          </p:cNvPr>
          <p:cNvPicPr preferRelativeResize="0"/>
          <p:nvPr/>
        </p:nvPicPr>
        <p:blipFill rotWithShape="1">
          <a:blip r:embed="rId5">
            <a:alphaModFix amt="75000"/>
            <a:biLevel thresh="25000"/>
          </a:blip>
          <a:srcRect l="20886" t="8231"/>
          <a:stretch/>
        </p:blipFill>
        <p:spPr>
          <a:xfrm>
            <a:off x="0" y="0"/>
            <a:ext cx="4130624" cy="2966716"/>
          </a:xfrm>
          <a:prstGeom prst="rect">
            <a:avLst/>
          </a:prstGeom>
          <a:noFill/>
          <a:ln>
            <a:noFill/>
          </a:ln>
        </p:spPr>
      </p:pic>
      <p:sp>
        <p:nvSpPr>
          <p:cNvPr id="134" name="Rectangle 133">
            <a:extLst>
              <a:ext uri="{FF2B5EF4-FFF2-40B4-BE49-F238E27FC236}">
                <a16:creationId xmlns:a16="http://schemas.microsoft.com/office/drawing/2014/main" id="{9C99C7EB-1501-E7E1-77DE-5A81F77C743F}"/>
              </a:ext>
            </a:extLst>
          </p:cNvPr>
          <p:cNvSpPr/>
          <p:nvPr/>
        </p:nvSpPr>
        <p:spPr>
          <a:xfrm flipH="1">
            <a:off x="11657574" y="249362"/>
            <a:ext cx="27432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6" name="Rectangle 135">
            <a:extLst>
              <a:ext uri="{FF2B5EF4-FFF2-40B4-BE49-F238E27FC236}">
                <a16:creationId xmlns:a16="http://schemas.microsoft.com/office/drawing/2014/main" id="{D86BA5ED-2CA3-C778-AC5B-B248A616CAAA}"/>
              </a:ext>
            </a:extLst>
          </p:cNvPr>
          <p:cNvSpPr/>
          <p:nvPr/>
        </p:nvSpPr>
        <p:spPr>
          <a:xfrm flipH="1">
            <a:off x="11749014" y="331361"/>
            <a:ext cx="182880" cy="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7" name="Rectangle 136">
            <a:extLst>
              <a:ext uri="{FF2B5EF4-FFF2-40B4-BE49-F238E27FC236}">
                <a16:creationId xmlns:a16="http://schemas.microsoft.com/office/drawing/2014/main" id="{3BFC17CF-0010-A81F-9597-B4AED23CB028}"/>
              </a:ext>
            </a:extLst>
          </p:cNvPr>
          <p:cNvSpPr/>
          <p:nvPr/>
        </p:nvSpPr>
        <p:spPr>
          <a:xfrm flipH="1">
            <a:off x="11840454" y="411420"/>
            <a:ext cx="91440"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8" name="Oval 137">
            <a:extLst>
              <a:ext uri="{FF2B5EF4-FFF2-40B4-BE49-F238E27FC236}">
                <a16:creationId xmlns:a16="http://schemas.microsoft.com/office/drawing/2014/main" id="{61BA82DB-3400-E11B-B25B-1F0C560D3F34}"/>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9" name="Oval 138">
            <a:extLst>
              <a:ext uri="{FF2B5EF4-FFF2-40B4-BE49-F238E27FC236}">
                <a16:creationId xmlns:a16="http://schemas.microsoft.com/office/drawing/2014/main" id="{00E2BFF8-9F18-57E3-CD97-D413C8D411B9}"/>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0" name="Oval 139">
            <a:extLst>
              <a:ext uri="{FF2B5EF4-FFF2-40B4-BE49-F238E27FC236}">
                <a16:creationId xmlns:a16="http://schemas.microsoft.com/office/drawing/2014/main" id="{D2056820-125D-77AD-11BF-D5EF7CE73C70}"/>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1" name="Oval 140">
            <a:extLst>
              <a:ext uri="{FF2B5EF4-FFF2-40B4-BE49-F238E27FC236}">
                <a16:creationId xmlns:a16="http://schemas.microsoft.com/office/drawing/2014/main" id="{83671E07-F266-0417-4706-AAC1E7C728D0}"/>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2" name="Oval 141">
            <a:extLst>
              <a:ext uri="{FF2B5EF4-FFF2-40B4-BE49-F238E27FC236}">
                <a16:creationId xmlns:a16="http://schemas.microsoft.com/office/drawing/2014/main" id="{4EF988FF-58DD-B778-395E-5320F36229AD}"/>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3" name="Oval 142">
            <a:extLst>
              <a:ext uri="{FF2B5EF4-FFF2-40B4-BE49-F238E27FC236}">
                <a16:creationId xmlns:a16="http://schemas.microsoft.com/office/drawing/2014/main" id="{CF17A175-A9AB-453E-1E3A-A4080EFA4837}"/>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4" name="Oval 143">
            <a:extLst>
              <a:ext uri="{FF2B5EF4-FFF2-40B4-BE49-F238E27FC236}">
                <a16:creationId xmlns:a16="http://schemas.microsoft.com/office/drawing/2014/main" id="{3B7C7C48-DE9D-DD60-D508-11F3E98CE647}"/>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5" name="Oval 144">
            <a:extLst>
              <a:ext uri="{FF2B5EF4-FFF2-40B4-BE49-F238E27FC236}">
                <a16:creationId xmlns:a16="http://schemas.microsoft.com/office/drawing/2014/main" id="{AF1FF789-4E01-5FD0-C6EC-A78DDDE10D39}"/>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6" name="Oval 145">
            <a:extLst>
              <a:ext uri="{FF2B5EF4-FFF2-40B4-BE49-F238E27FC236}">
                <a16:creationId xmlns:a16="http://schemas.microsoft.com/office/drawing/2014/main" id="{DBB8E678-1554-9AFA-CC6C-80C4AD283517}"/>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7" name="Oval 146">
            <a:extLst>
              <a:ext uri="{FF2B5EF4-FFF2-40B4-BE49-F238E27FC236}">
                <a16:creationId xmlns:a16="http://schemas.microsoft.com/office/drawing/2014/main" id="{6D4A5B77-B029-6247-2E72-0471C102B470}"/>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8" name="Oval 147">
            <a:extLst>
              <a:ext uri="{FF2B5EF4-FFF2-40B4-BE49-F238E27FC236}">
                <a16:creationId xmlns:a16="http://schemas.microsoft.com/office/drawing/2014/main" id="{FDB6CB4E-8656-BAEE-E8CD-27A7B811A5E6}"/>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9" name="Oval 148">
            <a:extLst>
              <a:ext uri="{FF2B5EF4-FFF2-40B4-BE49-F238E27FC236}">
                <a16:creationId xmlns:a16="http://schemas.microsoft.com/office/drawing/2014/main" id="{672777DC-8502-154C-77DF-FB3C8942A473}"/>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0" name="Oval 149">
            <a:extLst>
              <a:ext uri="{FF2B5EF4-FFF2-40B4-BE49-F238E27FC236}">
                <a16:creationId xmlns:a16="http://schemas.microsoft.com/office/drawing/2014/main" id="{590C0F9D-11BF-C160-3C3C-42BF2128D5EB}"/>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1" name="Oval 150">
            <a:extLst>
              <a:ext uri="{FF2B5EF4-FFF2-40B4-BE49-F238E27FC236}">
                <a16:creationId xmlns:a16="http://schemas.microsoft.com/office/drawing/2014/main" id="{FFD75D42-3933-D08B-5ED0-ECCF431C00CC}"/>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2" name="Oval 151">
            <a:extLst>
              <a:ext uri="{FF2B5EF4-FFF2-40B4-BE49-F238E27FC236}">
                <a16:creationId xmlns:a16="http://schemas.microsoft.com/office/drawing/2014/main" id="{EA4C5D8C-1481-7FF2-6E74-8E6D1D8D4536}"/>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3" name="Oval 152">
            <a:extLst>
              <a:ext uri="{FF2B5EF4-FFF2-40B4-BE49-F238E27FC236}">
                <a16:creationId xmlns:a16="http://schemas.microsoft.com/office/drawing/2014/main" id="{EBD81ADE-3A15-FD0D-E992-09C591362924}"/>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Oval 153">
            <a:extLst>
              <a:ext uri="{FF2B5EF4-FFF2-40B4-BE49-F238E27FC236}">
                <a16:creationId xmlns:a16="http://schemas.microsoft.com/office/drawing/2014/main" id="{63071727-75A1-1E26-6BF3-233251FC8DB9}"/>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5" name="Oval 154">
            <a:extLst>
              <a:ext uri="{FF2B5EF4-FFF2-40B4-BE49-F238E27FC236}">
                <a16:creationId xmlns:a16="http://schemas.microsoft.com/office/drawing/2014/main" id="{95CE1179-6C62-8953-678B-9358542D8EAC}"/>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BB99B6AE-A621-63F4-AE98-A15FA1F0240F}"/>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4372A0CE-9927-38A3-F99C-C8AE9BD1F5EE}"/>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CBE170FE-B556-DB3C-AEA5-76CAE6C2CF08}"/>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DA51A12F-D45B-F772-2861-A5BFB03B7BA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898611B7-B920-6C35-D95B-6AA5EBB8B1D0}"/>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3E82065A-E049-D0E4-39D5-D7B63C219EEB}"/>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Oval 161">
            <a:extLst>
              <a:ext uri="{FF2B5EF4-FFF2-40B4-BE49-F238E27FC236}">
                <a16:creationId xmlns:a16="http://schemas.microsoft.com/office/drawing/2014/main" id="{BBF729FA-4240-40EE-41C5-913D3BA4D5C0}"/>
              </a:ext>
            </a:extLst>
          </p:cNvPr>
          <p:cNvSpPr/>
          <p:nvPr/>
        </p:nvSpPr>
        <p:spPr>
          <a:xfrm rot="10800000">
            <a:off x="364753"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3" name="Oval 162">
            <a:extLst>
              <a:ext uri="{FF2B5EF4-FFF2-40B4-BE49-F238E27FC236}">
                <a16:creationId xmlns:a16="http://schemas.microsoft.com/office/drawing/2014/main" id="{CDDC2700-D19C-2310-C0C9-AC8C45CDDDA5}"/>
              </a:ext>
            </a:extLst>
          </p:cNvPr>
          <p:cNvSpPr/>
          <p:nvPr/>
        </p:nvSpPr>
        <p:spPr>
          <a:xfrm rot="10800000">
            <a:off x="284969"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4" name="Oval 163">
            <a:extLst>
              <a:ext uri="{FF2B5EF4-FFF2-40B4-BE49-F238E27FC236}">
                <a16:creationId xmlns:a16="http://schemas.microsoft.com/office/drawing/2014/main" id="{F1541029-F6E9-66B7-EE76-BB06B13DF997}"/>
              </a:ext>
            </a:extLst>
          </p:cNvPr>
          <p:cNvSpPr/>
          <p:nvPr/>
        </p:nvSpPr>
        <p:spPr>
          <a:xfrm rot="10800000">
            <a:off x="205186"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3A3AD09A-78E2-A6F1-EDBD-3A04A233CF68}"/>
              </a:ext>
            </a:extLst>
          </p:cNvPr>
          <p:cNvSpPr/>
          <p:nvPr/>
        </p:nvSpPr>
        <p:spPr>
          <a:xfrm rot="10800000">
            <a:off x="602600" y="2280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6C16C28C-6401-BD88-7E5C-0266800295EC}"/>
              </a:ext>
            </a:extLst>
          </p:cNvPr>
          <p:cNvSpPr/>
          <p:nvPr/>
        </p:nvSpPr>
        <p:spPr>
          <a:xfrm rot="10800000">
            <a:off x="522815"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7" name="Oval 166">
            <a:extLst>
              <a:ext uri="{FF2B5EF4-FFF2-40B4-BE49-F238E27FC236}">
                <a16:creationId xmlns:a16="http://schemas.microsoft.com/office/drawing/2014/main" id="{70F11844-F542-A3DF-DA4E-1A6AEC4D6119}"/>
              </a:ext>
            </a:extLst>
          </p:cNvPr>
          <p:cNvSpPr/>
          <p:nvPr/>
        </p:nvSpPr>
        <p:spPr>
          <a:xfrm rot="10800000">
            <a:off x="443032" y="228718"/>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8" name="Oval 167">
            <a:extLst>
              <a:ext uri="{FF2B5EF4-FFF2-40B4-BE49-F238E27FC236}">
                <a16:creationId xmlns:a16="http://schemas.microsoft.com/office/drawing/2014/main" id="{9AC84BB4-FA2E-E066-2398-ACC2033F1477}"/>
              </a:ext>
            </a:extLst>
          </p:cNvPr>
          <p:cNvSpPr/>
          <p:nvPr/>
        </p:nvSpPr>
        <p:spPr>
          <a:xfrm rot="10800000">
            <a:off x="364754"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9" name="Oval 168">
            <a:extLst>
              <a:ext uri="{FF2B5EF4-FFF2-40B4-BE49-F238E27FC236}">
                <a16:creationId xmlns:a16="http://schemas.microsoft.com/office/drawing/2014/main" id="{14453568-B844-6DB2-75CC-36019FB30567}"/>
              </a:ext>
            </a:extLst>
          </p:cNvPr>
          <p:cNvSpPr/>
          <p:nvPr/>
        </p:nvSpPr>
        <p:spPr>
          <a:xfrm rot="10800000">
            <a:off x="28497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3D930CC1-D759-AD3E-7136-E89E35412EC5}"/>
              </a:ext>
            </a:extLst>
          </p:cNvPr>
          <p:cNvSpPr/>
          <p:nvPr/>
        </p:nvSpPr>
        <p:spPr>
          <a:xfrm rot="10800000">
            <a:off x="364754"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CFB3714F-AB82-D18F-EEEA-0F25538DDC2C}"/>
              </a:ext>
            </a:extLst>
          </p:cNvPr>
          <p:cNvSpPr/>
          <p:nvPr/>
        </p:nvSpPr>
        <p:spPr>
          <a:xfrm rot="10800000">
            <a:off x="284970"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Oval 171">
            <a:extLst>
              <a:ext uri="{FF2B5EF4-FFF2-40B4-BE49-F238E27FC236}">
                <a16:creationId xmlns:a16="http://schemas.microsoft.com/office/drawing/2014/main" id="{0E6C5164-D9B2-019E-E758-CBA6DA3BFC84}"/>
              </a:ext>
            </a:extLst>
          </p:cNvPr>
          <p:cNvSpPr/>
          <p:nvPr/>
        </p:nvSpPr>
        <p:spPr>
          <a:xfrm rot="10800000">
            <a:off x="204380"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3" name="Oval 172">
            <a:extLst>
              <a:ext uri="{FF2B5EF4-FFF2-40B4-BE49-F238E27FC236}">
                <a16:creationId xmlns:a16="http://schemas.microsoft.com/office/drawing/2014/main" id="{2F325FDB-B7B1-9185-5D74-DE67A2B0F2D4}"/>
              </a:ext>
            </a:extLst>
          </p:cNvPr>
          <p:cNvSpPr/>
          <p:nvPr/>
        </p:nvSpPr>
        <p:spPr>
          <a:xfrm rot="10800000">
            <a:off x="20518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9465BD54-68FD-672E-DB98-EA9CC472080D}"/>
              </a:ext>
            </a:extLst>
          </p:cNvPr>
          <p:cNvSpPr/>
          <p:nvPr/>
        </p:nvSpPr>
        <p:spPr>
          <a:xfrm rot="10800000">
            <a:off x="602600" y="36790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448413F7-E6A1-4DA9-17F5-291B790C26EE}"/>
              </a:ext>
            </a:extLst>
          </p:cNvPr>
          <p:cNvSpPr/>
          <p:nvPr/>
        </p:nvSpPr>
        <p:spPr>
          <a:xfrm rot="10800000">
            <a:off x="52281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2BB091A4-9213-4896-21CC-9CD55FD575DB}"/>
              </a:ext>
            </a:extLst>
          </p:cNvPr>
          <p:cNvSpPr/>
          <p:nvPr/>
        </p:nvSpPr>
        <p:spPr>
          <a:xfrm rot="10800000">
            <a:off x="602600" y="295117"/>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2C3F4507-0100-3C94-5A72-F50E18A8A5E7}"/>
              </a:ext>
            </a:extLst>
          </p:cNvPr>
          <p:cNvSpPr/>
          <p:nvPr/>
        </p:nvSpPr>
        <p:spPr>
          <a:xfrm rot="10800000">
            <a:off x="522816"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A08C6B5E-814D-34F8-F009-6F8EE62D4FC9}"/>
              </a:ext>
            </a:extLst>
          </p:cNvPr>
          <p:cNvSpPr/>
          <p:nvPr/>
        </p:nvSpPr>
        <p:spPr>
          <a:xfrm rot="10800000">
            <a:off x="442226" y="369290"/>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B8E0C63F-6051-DCE0-E536-9040CB665714}"/>
              </a:ext>
            </a:extLst>
          </p:cNvPr>
          <p:cNvSpPr/>
          <p:nvPr/>
        </p:nvSpPr>
        <p:spPr>
          <a:xfrm rot="10800000">
            <a:off x="443032" y="295819"/>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240618C6-F2C5-1BFA-6E93-774EF2BDA7EB}"/>
              </a:ext>
            </a:extLst>
          </p:cNvPr>
          <p:cNvSpPr/>
          <p:nvPr/>
        </p:nvSpPr>
        <p:spPr>
          <a:xfrm rot="10800000">
            <a:off x="364754"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48B4D756-21C3-D717-48B6-4C7EDD52E6E8}"/>
              </a:ext>
            </a:extLst>
          </p:cNvPr>
          <p:cNvSpPr/>
          <p:nvPr/>
        </p:nvSpPr>
        <p:spPr>
          <a:xfrm rot="10800000">
            <a:off x="284969"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Oval 181">
            <a:extLst>
              <a:ext uri="{FF2B5EF4-FFF2-40B4-BE49-F238E27FC236}">
                <a16:creationId xmlns:a16="http://schemas.microsoft.com/office/drawing/2014/main" id="{BF6F2E92-9ACD-1B27-E4B4-46192393092B}"/>
              </a:ext>
            </a:extLst>
          </p:cNvPr>
          <p:cNvSpPr/>
          <p:nvPr/>
        </p:nvSpPr>
        <p:spPr>
          <a:xfrm rot="10800000">
            <a:off x="205186"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Oval 182">
            <a:extLst>
              <a:ext uri="{FF2B5EF4-FFF2-40B4-BE49-F238E27FC236}">
                <a16:creationId xmlns:a16="http://schemas.microsoft.com/office/drawing/2014/main" id="{C4D9F75C-3969-76E1-E764-53F99BA2113E}"/>
              </a:ext>
            </a:extLst>
          </p:cNvPr>
          <p:cNvSpPr/>
          <p:nvPr/>
        </p:nvSpPr>
        <p:spPr>
          <a:xfrm rot="10800000">
            <a:off x="602600" y="440274"/>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4" name="Oval 183">
            <a:extLst>
              <a:ext uri="{FF2B5EF4-FFF2-40B4-BE49-F238E27FC236}">
                <a16:creationId xmlns:a16="http://schemas.microsoft.com/office/drawing/2014/main" id="{A6BB0566-B2E0-3FBF-164B-6774DBEB6835}"/>
              </a:ext>
            </a:extLst>
          </p:cNvPr>
          <p:cNvSpPr/>
          <p:nvPr/>
        </p:nvSpPr>
        <p:spPr>
          <a:xfrm rot="10800000">
            <a:off x="522815"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5" name="Oval 184">
            <a:extLst>
              <a:ext uri="{FF2B5EF4-FFF2-40B4-BE49-F238E27FC236}">
                <a16:creationId xmlns:a16="http://schemas.microsoft.com/office/drawing/2014/main" id="{4585EA27-E6D9-79D2-3155-DCAE6280D1E2}"/>
              </a:ext>
            </a:extLst>
          </p:cNvPr>
          <p:cNvSpPr/>
          <p:nvPr/>
        </p:nvSpPr>
        <p:spPr>
          <a:xfrm rot="10800000">
            <a:off x="443033" y="440975"/>
            <a:ext cx="51577" cy="489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down)">
                                      <p:cBhvr>
                                        <p:cTn id="7" dur="500"/>
                                        <p:tgtEl>
                                          <p:spTgt spid="1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iterate type="lt">
                                    <p:tmPct val="10000"/>
                                  </p:iterate>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anim calcmode="lin" valueType="num">
                                      <p:cBhvr>
                                        <p:cTn id="47" dur="500" fill="hold"/>
                                        <p:tgtEl>
                                          <p:spTgt spid="9"/>
                                        </p:tgtEl>
                                        <p:attrNameLst>
                                          <p:attrName>ppt_x</p:attrName>
                                        </p:attrNameLst>
                                      </p:cBhvr>
                                      <p:tavLst>
                                        <p:tav tm="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iterate type="lt">
                                    <p:tmPct val="10000"/>
                                  </p:iterate>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anim calcmode="lin" valueType="num">
                                      <p:cBhvr>
                                        <p:cTn id="64" dur="500" fill="hold"/>
                                        <p:tgtEl>
                                          <p:spTgt spid="11"/>
                                        </p:tgtEl>
                                        <p:attrNameLst>
                                          <p:attrName>ppt_x</p:attrName>
                                        </p:attrNameLst>
                                      </p:cBhvr>
                                      <p:tavLst>
                                        <p:tav tm="0">
                                          <p:val>
                                            <p:strVal val="#ppt_x"/>
                                          </p:val>
                                        </p:tav>
                                        <p:tav tm="100000">
                                          <p:val>
                                            <p:strVal val="#ppt_x"/>
                                          </p:val>
                                        </p:tav>
                                      </p:tavLst>
                                    </p:anim>
                                    <p:anim calcmode="lin" valueType="num">
                                      <p:cBhvr>
                                        <p:cTn id="65" dur="5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anim calcmode="lin" valueType="num">
                                      <p:cBhvr>
                                        <p:cTn id="69" dur="1000" fill="hold"/>
                                        <p:tgtEl>
                                          <p:spTgt spid="12"/>
                                        </p:tgtEl>
                                        <p:attrNameLst>
                                          <p:attrName>ppt_x</p:attrName>
                                        </p:attrNameLst>
                                      </p:cBhvr>
                                      <p:tavLst>
                                        <p:tav tm="0">
                                          <p:val>
                                            <p:strVal val="#ppt_x"/>
                                          </p:val>
                                        </p:tav>
                                        <p:tav tm="100000">
                                          <p:val>
                                            <p:strVal val="#ppt_x"/>
                                          </p:val>
                                        </p:tav>
                                      </p:tavLst>
                                    </p:anim>
                                    <p:anim calcmode="lin" valueType="num">
                                      <p:cBhvr>
                                        <p:cTn id="70" dur="1000" fill="hold"/>
                                        <p:tgtEl>
                                          <p:spTgt spid="12"/>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fade">
                                      <p:cBhvr>
                                        <p:cTn id="73" dur="1000"/>
                                        <p:tgtEl>
                                          <p:spTgt spid="13"/>
                                        </p:tgtEl>
                                      </p:cBhvr>
                                    </p:animEffect>
                                    <p:anim calcmode="lin" valueType="num">
                                      <p:cBhvr>
                                        <p:cTn id="74" dur="1000" fill="hold"/>
                                        <p:tgtEl>
                                          <p:spTgt spid="13"/>
                                        </p:tgtEl>
                                        <p:attrNameLst>
                                          <p:attrName>ppt_x</p:attrName>
                                        </p:attrNameLst>
                                      </p:cBhvr>
                                      <p:tavLst>
                                        <p:tav tm="0">
                                          <p:val>
                                            <p:strVal val="#ppt_x"/>
                                          </p:val>
                                        </p:tav>
                                        <p:tav tm="100000">
                                          <p:val>
                                            <p:strVal val="#ppt_x"/>
                                          </p:val>
                                        </p:tav>
                                      </p:tavLst>
                                    </p:anim>
                                    <p:anim calcmode="lin" valueType="num">
                                      <p:cBhvr>
                                        <p:cTn id="7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animBg="1"/>
      <p:bldP spid="14" grpId="0" animBg="1"/>
      <p:bldP spid="15" grpId="0" animBg="1"/>
      <p:bldP spid="16" grpId="0" animBg="1"/>
      <p:bldP spid="1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grpSp>
        <p:nvGrpSpPr>
          <p:cNvPr id="147" name="Group 146">
            <a:extLst>
              <a:ext uri="{FF2B5EF4-FFF2-40B4-BE49-F238E27FC236}">
                <a16:creationId xmlns:a16="http://schemas.microsoft.com/office/drawing/2014/main" id="{078F50CD-578D-B2AF-A0A9-733D69751B63}"/>
              </a:ext>
            </a:extLst>
          </p:cNvPr>
          <p:cNvGrpSpPr/>
          <p:nvPr/>
        </p:nvGrpSpPr>
        <p:grpSpPr>
          <a:xfrm>
            <a:off x="6096943" y="3188689"/>
            <a:ext cx="1266825" cy="2720502"/>
            <a:chOff x="5702487" y="3271202"/>
            <a:chExt cx="811401" cy="1742480"/>
          </a:xfrm>
        </p:grpSpPr>
        <p:pic>
          <p:nvPicPr>
            <p:cNvPr id="18" name="object 17">
              <a:extLst>
                <a:ext uri="{FF2B5EF4-FFF2-40B4-BE49-F238E27FC236}">
                  <a16:creationId xmlns:a16="http://schemas.microsoft.com/office/drawing/2014/main" id="{8B3BA47A-595F-D1EA-9D51-6034C547D755}"/>
                </a:ext>
              </a:extLst>
            </p:cNvPr>
            <p:cNvPicPr/>
            <p:nvPr/>
          </p:nvPicPr>
          <p:blipFill>
            <a:blip r:embed="rId3" cstate="print"/>
            <a:stretch>
              <a:fillRect/>
            </a:stretch>
          </p:blipFill>
          <p:spPr>
            <a:xfrm>
              <a:off x="5704908" y="3271202"/>
              <a:ext cx="808980" cy="808980"/>
            </a:xfrm>
            <a:prstGeom prst="rect">
              <a:avLst/>
            </a:prstGeom>
          </p:spPr>
        </p:pic>
        <p:pic>
          <p:nvPicPr>
            <p:cNvPr id="140" name="object 20">
              <a:extLst>
                <a:ext uri="{FF2B5EF4-FFF2-40B4-BE49-F238E27FC236}">
                  <a16:creationId xmlns:a16="http://schemas.microsoft.com/office/drawing/2014/main" id="{F7970832-BF11-E80E-A55F-645843AC2594}"/>
                </a:ext>
              </a:extLst>
            </p:cNvPr>
            <p:cNvPicPr/>
            <p:nvPr/>
          </p:nvPicPr>
          <p:blipFill>
            <a:blip r:embed="rId3" cstate="print"/>
            <a:stretch>
              <a:fillRect/>
            </a:stretch>
          </p:blipFill>
          <p:spPr>
            <a:xfrm>
              <a:off x="5702487" y="4204702"/>
              <a:ext cx="808980" cy="808980"/>
            </a:xfrm>
            <a:prstGeom prst="rect">
              <a:avLst/>
            </a:prstGeom>
          </p:spPr>
        </p:pic>
        <p:sp>
          <p:nvSpPr>
            <p:cNvPr id="19" name="Rectangle: Rounded Corners 18">
              <a:extLst>
                <a:ext uri="{FF2B5EF4-FFF2-40B4-BE49-F238E27FC236}">
                  <a16:creationId xmlns:a16="http://schemas.microsoft.com/office/drawing/2014/main" id="{9FD2E9EE-F7E0-777F-9E07-ECEAB9600DDE}"/>
                </a:ext>
              </a:extLst>
            </p:cNvPr>
            <p:cNvSpPr/>
            <p:nvPr/>
          </p:nvSpPr>
          <p:spPr>
            <a:xfrm flipH="1">
              <a:off x="5966959" y="3502822"/>
              <a:ext cx="301591" cy="301591"/>
            </a:xfrm>
            <a:prstGeom prst="roundRect">
              <a:avLst/>
            </a:prstGeom>
            <a:no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141" name="Rectangle: Rounded Corners 140">
              <a:extLst>
                <a:ext uri="{FF2B5EF4-FFF2-40B4-BE49-F238E27FC236}">
                  <a16:creationId xmlns:a16="http://schemas.microsoft.com/office/drawing/2014/main" id="{D371B1A4-EE15-D53E-A05B-CD6FF1C4F430}"/>
                </a:ext>
              </a:extLst>
            </p:cNvPr>
            <p:cNvSpPr/>
            <p:nvPr/>
          </p:nvSpPr>
          <p:spPr>
            <a:xfrm flipH="1">
              <a:off x="5966959" y="4436523"/>
              <a:ext cx="301591" cy="301591"/>
            </a:xfrm>
            <a:prstGeom prst="roundRect">
              <a:avLst/>
            </a:prstGeom>
            <a:no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cxnSp>
          <p:nvCxnSpPr>
            <p:cNvPr id="142" name="Straight Connector 141">
              <a:extLst>
                <a:ext uri="{FF2B5EF4-FFF2-40B4-BE49-F238E27FC236}">
                  <a16:creationId xmlns:a16="http://schemas.microsoft.com/office/drawing/2014/main" id="{FE57C33C-F160-7DC1-B342-9FF7C7F2CF81}"/>
                </a:ext>
              </a:extLst>
            </p:cNvPr>
            <p:cNvCxnSpPr>
              <a:cxnSpLocks/>
            </p:cNvCxnSpPr>
            <p:nvPr/>
          </p:nvCxnSpPr>
          <p:spPr>
            <a:xfrm>
              <a:off x="6117755" y="3804413"/>
              <a:ext cx="0" cy="636478"/>
            </a:xfrm>
            <a:prstGeom prst="line">
              <a:avLst/>
            </a:prstGeom>
            <a:ln>
              <a:solidFill>
                <a:srgbClr val="89CBB5"/>
              </a:solidFill>
            </a:ln>
          </p:spPr>
          <p:style>
            <a:lnRef idx="2">
              <a:schemeClr val="accent1"/>
            </a:lnRef>
            <a:fillRef idx="0">
              <a:schemeClr val="accent1"/>
            </a:fillRef>
            <a:effectRef idx="1">
              <a:schemeClr val="accent1"/>
            </a:effectRef>
            <a:fontRef idx="minor">
              <a:schemeClr val="tx1"/>
            </a:fontRef>
          </p:style>
        </p:cxnSp>
      </p:grpSp>
      <p:sp>
        <p:nvSpPr>
          <p:cNvPr id="4" name="Freeform: Shape 3">
            <a:extLst>
              <a:ext uri="{FF2B5EF4-FFF2-40B4-BE49-F238E27FC236}">
                <a16:creationId xmlns:a16="http://schemas.microsoft.com/office/drawing/2014/main" id="{E11358E0-4514-DF5C-C398-9BD6D674D0B4}"/>
              </a:ext>
            </a:extLst>
          </p:cNvPr>
          <p:cNvSpPr/>
          <p:nvPr/>
        </p:nvSpPr>
        <p:spPr>
          <a:xfrm>
            <a:off x="0" y="3643087"/>
            <a:ext cx="4257442" cy="3214913"/>
          </a:xfrm>
          <a:custGeom>
            <a:avLst/>
            <a:gdLst>
              <a:gd name="connsiteX0" fmla="*/ 1999679 w 4257442"/>
              <a:gd name="connsiteY0" fmla="*/ 0 h 3214913"/>
              <a:gd name="connsiteX1" fmla="*/ 14416 w 4257442"/>
              <a:gd name="connsiteY1" fmla="*/ 1181579 h 3214913"/>
              <a:gd name="connsiteX2" fmla="*/ 0 w 4257442"/>
              <a:gd name="connsiteY2" fmla="*/ 1211505 h 3214913"/>
              <a:gd name="connsiteX3" fmla="*/ 0 w 4257442"/>
              <a:gd name="connsiteY3" fmla="*/ 3214913 h 3214913"/>
              <a:gd name="connsiteX4" fmla="*/ 4042284 w 4257442"/>
              <a:gd name="connsiteY4" fmla="*/ 3214913 h 3214913"/>
              <a:gd name="connsiteX5" fmla="*/ 4080016 w 4257442"/>
              <a:gd name="connsiteY5" fmla="*/ 3136586 h 3214913"/>
              <a:gd name="connsiteX6" fmla="*/ 4257442 w 4257442"/>
              <a:gd name="connsiteY6" fmla="*/ 2257763 h 3214913"/>
              <a:gd name="connsiteX7" fmla="*/ 1999679 w 4257442"/>
              <a:gd name="connsiteY7" fmla="*/ 0 h 321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57442" h="3214913">
                <a:moveTo>
                  <a:pt x="1999679" y="0"/>
                </a:moveTo>
                <a:cubicBezTo>
                  <a:pt x="1142416" y="0"/>
                  <a:pt x="396744" y="477778"/>
                  <a:pt x="14416" y="1181579"/>
                </a:cubicBezTo>
                <a:lnTo>
                  <a:pt x="0" y="1211505"/>
                </a:lnTo>
                <a:lnTo>
                  <a:pt x="0" y="3214913"/>
                </a:lnTo>
                <a:lnTo>
                  <a:pt x="4042284" y="3214913"/>
                </a:lnTo>
                <a:lnTo>
                  <a:pt x="4080016" y="3136586"/>
                </a:lnTo>
                <a:cubicBezTo>
                  <a:pt x="4194265" y="2866471"/>
                  <a:pt x="4257442" y="2569495"/>
                  <a:pt x="4257442" y="2257763"/>
                </a:cubicBezTo>
                <a:cubicBezTo>
                  <a:pt x="4257442" y="1010835"/>
                  <a:pt x="3246607" y="0"/>
                  <a:pt x="1999679" y="0"/>
                </a:cubicBezTo>
                <a:close/>
              </a:path>
            </a:pathLst>
          </a:cu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US"/>
          </a:p>
        </p:txBody>
      </p:sp>
      <p:sp>
        <p:nvSpPr>
          <p:cNvPr id="5" name="Oval 4">
            <a:extLst>
              <a:ext uri="{FF2B5EF4-FFF2-40B4-BE49-F238E27FC236}">
                <a16:creationId xmlns:a16="http://schemas.microsoft.com/office/drawing/2014/main" id="{E62D7E3F-EC30-9232-8B16-19FE0ACCF991}"/>
              </a:ext>
            </a:extLst>
          </p:cNvPr>
          <p:cNvSpPr/>
          <p:nvPr/>
        </p:nvSpPr>
        <p:spPr>
          <a:xfrm>
            <a:off x="837332" y="1146628"/>
            <a:ext cx="4692709" cy="4692709"/>
          </a:xfrm>
          <a:prstGeom prst="ellipse">
            <a:avLst/>
          </a:prstGeom>
          <a:blipFill>
            <a:blip r:embed="rId4"/>
            <a:stretch>
              <a:fillRect l="-29271" t="-95" r="-23766" b="9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TextBox 5">
            <a:extLst>
              <a:ext uri="{FF2B5EF4-FFF2-40B4-BE49-F238E27FC236}">
                <a16:creationId xmlns:a16="http://schemas.microsoft.com/office/drawing/2014/main" id="{8DC66D31-E3D0-9CDD-B37B-A9F0D8C5E732}"/>
              </a:ext>
            </a:extLst>
          </p:cNvPr>
          <p:cNvSpPr txBox="1"/>
          <p:nvPr/>
        </p:nvSpPr>
        <p:spPr>
          <a:xfrm>
            <a:off x="7209038" y="3466842"/>
            <a:ext cx="4367508" cy="369332"/>
          </a:xfrm>
          <a:prstGeom prst="rect">
            <a:avLst/>
          </a:prstGeom>
          <a:noFill/>
        </p:spPr>
        <p:txBody>
          <a:bodyPr wrap="square">
            <a:spAutoFit/>
          </a:bodyPr>
          <a:lstStyle/>
          <a:p>
            <a:r>
              <a:rPr lang="en-US" b="1" dirty="0"/>
              <a:t>Improvement in Ground-Glass Opacities</a:t>
            </a:r>
            <a:endParaRPr lang="en-US" b="1" dirty="0">
              <a:solidFill>
                <a:srgbClr val="30478A"/>
              </a:solidFill>
            </a:endParaRPr>
          </a:p>
        </p:txBody>
      </p:sp>
      <p:sp>
        <p:nvSpPr>
          <p:cNvPr id="7" name="TextBox 6">
            <a:extLst>
              <a:ext uri="{FF2B5EF4-FFF2-40B4-BE49-F238E27FC236}">
                <a16:creationId xmlns:a16="http://schemas.microsoft.com/office/drawing/2014/main" id="{A2440A55-AD11-50EE-989D-6CA9932DC2E9}"/>
              </a:ext>
            </a:extLst>
          </p:cNvPr>
          <p:cNvSpPr txBox="1"/>
          <p:nvPr/>
        </p:nvSpPr>
        <p:spPr>
          <a:xfrm>
            <a:off x="7209038" y="3790297"/>
            <a:ext cx="4077547" cy="1077218"/>
          </a:xfrm>
          <a:prstGeom prst="rect">
            <a:avLst/>
          </a:prstGeom>
          <a:noFill/>
        </p:spPr>
        <p:txBody>
          <a:bodyPr wrap="square">
            <a:spAutoFit/>
          </a:bodyPr>
          <a:lstStyle/>
          <a:p>
            <a:r>
              <a:rPr lang="en-US" sz="1600" dirty="0">
                <a:solidFill>
                  <a:srgbClr val="00B050"/>
                </a:solidFill>
              </a:rPr>
              <a:t>Significant improvement in bilateral ground-glass opacities. The significant resolution of these changes would support drug-related changes.</a:t>
            </a:r>
          </a:p>
        </p:txBody>
      </p:sp>
      <p:sp>
        <p:nvSpPr>
          <p:cNvPr id="8" name="TextBox 7">
            <a:extLst>
              <a:ext uri="{FF2B5EF4-FFF2-40B4-BE49-F238E27FC236}">
                <a16:creationId xmlns:a16="http://schemas.microsoft.com/office/drawing/2014/main" id="{AD3F7B72-A2CA-3072-4FFA-628C2DA0BFB1}"/>
              </a:ext>
            </a:extLst>
          </p:cNvPr>
          <p:cNvSpPr txBox="1"/>
          <p:nvPr/>
        </p:nvSpPr>
        <p:spPr>
          <a:xfrm>
            <a:off x="7209041" y="4756196"/>
            <a:ext cx="3408848" cy="369332"/>
          </a:xfrm>
          <a:prstGeom prst="rect">
            <a:avLst/>
          </a:prstGeom>
          <a:noFill/>
        </p:spPr>
        <p:txBody>
          <a:bodyPr wrap="square">
            <a:spAutoFit/>
          </a:bodyPr>
          <a:lstStyle/>
          <a:p>
            <a:r>
              <a:rPr lang="en-US" b="1" dirty="0"/>
              <a:t>Decrease in Nodules</a:t>
            </a:r>
            <a:endParaRPr lang="en-US" dirty="0"/>
          </a:p>
        </p:txBody>
      </p:sp>
      <p:sp>
        <p:nvSpPr>
          <p:cNvPr id="9" name="TextBox 8">
            <a:extLst>
              <a:ext uri="{FF2B5EF4-FFF2-40B4-BE49-F238E27FC236}">
                <a16:creationId xmlns:a16="http://schemas.microsoft.com/office/drawing/2014/main" id="{1873EA8B-CDB6-9095-3A8E-6219A17D4AA1}"/>
              </a:ext>
            </a:extLst>
          </p:cNvPr>
          <p:cNvSpPr txBox="1"/>
          <p:nvPr/>
        </p:nvSpPr>
        <p:spPr>
          <a:xfrm>
            <a:off x="7209038" y="5079651"/>
            <a:ext cx="3871254" cy="830997"/>
          </a:xfrm>
          <a:prstGeom prst="rect">
            <a:avLst/>
          </a:prstGeom>
          <a:noFill/>
        </p:spPr>
        <p:txBody>
          <a:bodyPr wrap="square">
            <a:spAutoFit/>
          </a:bodyPr>
          <a:lstStyle/>
          <a:p>
            <a:r>
              <a:rPr lang="en-US" sz="1600" dirty="0">
                <a:solidFill>
                  <a:srgbClr val="00B050"/>
                </a:solidFill>
              </a:rPr>
              <a:t>Solitary nodules have also decreased in size. Strong likelihood of metastatic lung nodules that are decreasing in size.</a:t>
            </a:r>
          </a:p>
        </p:txBody>
      </p:sp>
      <p:sp>
        <p:nvSpPr>
          <p:cNvPr id="136" name="TextBox 135">
            <a:extLst>
              <a:ext uri="{FF2B5EF4-FFF2-40B4-BE49-F238E27FC236}">
                <a16:creationId xmlns:a16="http://schemas.microsoft.com/office/drawing/2014/main" id="{5155731C-29DD-290A-EE0A-11E755F2A6E2}"/>
              </a:ext>
            </a:extLst>
          </p:cNvPr>
          <p:cNvSpPr txBox="1"/>
          <p:nvPr/>
        </p:nvSpPr>
        <p:spPr>
          <a:xfrm>
            <a:off x="6408788" y="1884869"/>
            <a:ext cx="4856643" cy="954107"/>
          </a:xfrm>
          <a:prstGeom prst="rect">
            <a:avLst/>
          </a:prstGeom>
          <a:noFill/>
        </p:spPr>
        <p:txBody>
          <a:bodyPr wrap="square">
            <a:spAutoFit/>
          </a:bodyPr>
          <a:lstStyle/>
          <a:p>
            <a:r>
              <a:rPr lang="en-US" sz="2800" b="1" dirty="0">
                <a:solidFill>
                  <a:schemeClr val="tx1">
                    <a:lumMod val="65000"/>
                    <a:lumOff val="35000"/>
                  </a:schemeClr>
                </a:solidFill>
              </a:rPr>
              <a:t>CT Chest Report – </a:t>
            </a:r>
            <a:r>
              <a:rPr lang="en-US" sz="2800" b="1" dirty="0">
                <a:solidFill>
                  <a:srgbClr val="0020C2"/>
                </a:solidFill>
              </a:rPr>
              <a:t>June 2017</a:t>
            </a:r>
            <a:br>
              <a:rPr lang="en-US" sz="2800" b="1" dirty="0">
                <a:solidFill>
                  <a:srgbClr val="0020C2"/>
                </a:solidFill>
              </a:rPr>
            </a:br>
            <a:r>
              <a:rPr lang="en-US" sz="2800" b="1" dirty="0">
                <a:solidFill>
                  <a:schemeClr val="tx1">
                    <a:lumMod val="65000"/>
                    <a:lumOff val="35000"/>
                  </a:schemeClr>
                </a:solidFill>
              </a:rPr>
              <a:t>(Impression)</a:t>
            </a:r>
          </a:p>
        </p:txBody>
      </p:sp>
      <p:cxnSp>
        <p:nvCxnSpPr>
          <p:cNvPr id="137" name="Straight Connector 136">
            <a:extLst>
              <a:ext uri="{FF2B5EF4-FFF2-40B4-BE49-F238E27FC236}">
                <a16:creationId xmlns:a16="http://schemas.microsoft.com/office/drawing/2014/main" id="{015AD440-8E4A-1149-FE2E-786F393019DA}"/>
              </a:ext>
            </a:extLst>
          </p:cNvPr>
          <p:cNvCxnSpPr/>
          <p:nvPr/>
        </p:nvCxnSpPr>
        <p:spPr>
          <a:xfrm>
            <a:off x="6487827" y="3073099"/>
            <a:ext cx="1092200" cy="0"/>
          </a:xfrm>
          <a:prstGeom prst="line">
            <a:avLst/>
          </a:prstGeom>
          <a:ln>
            <a:solidFill>
              <a:srgbClr val="89CBB5"/>
            </a:solidFill>
          </a:ln>
        </p:spPr>
        <p:style>
          <a:lnRef idx="2">
            <a:schemeClr val="accent1"/>
          </a:lnRef>
          <a:fillRef idx="0">
            <a:schemeClr val="accent1"/>
          </a:fillRef>
          <a:effectRef idx="1">
            <a:schemeClr val="accent1"/>
          </a:effectRef>
          <a:fontRef idx="minor">
            <a:schemeClr val="tx1"/>
          </a:fontRef>
        </p:style>
      </p:cxnSp>
      <p:sp>
        <p:nvSpPr>
          <p:cNvPr id="138" name="Oval 137">
            <a:extLst>
              <a:ext uri="{FF2B5EF4-FFF2-40B4-BE49-F238E27FC236}">
                <a16:creationId xmlns:a16="http://schemas.microsoft.com/office/drawing/2014/main" id="{702A5D3D-0BC0-5A7C-9E2F-985ABC6B1399}"/>
              </a:ext>
            </a:extLst>
          </p:cNvPr>
          <p:cNvSpPr/>
          <p:nvPr/>
        </p:nvSpPr>
        <p:spPr>
          <a:xfrm>
            <a:off x="7531233" y="2987374"/>
            <a:ext cx="171450" cy="171450"/>
          </a:xfrm>
          <a:prstGeom prst="ellipse">
            <a:avLst/>
          </a:prstGeom>
          <a:solidFill>
            <a:srgbClr val="89CBB5"/>
          </a:solidFill>
          <a:ln>
            <a:solidFill>
              <a:srgbClr val="89CB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8" name="Google Shape;139;p15">
            <a:extLst>
              <a:ext uri="{FF2B5EF4-FFF2-40B4-BE49-F238E27FC236}">
                <a16:creationId xmlns:a16="http://schemas.microsoft.com/office/drawing/2014/main" id="{DE9B30E7-A0BB-CD04-60CD-218C290C6E35}"/>
              </a:ext>
            </a:extLst>
          </p:cNvPr>
          <p:cNvPicPr preferRelativeResize="0"/>
          <p:nvPr/>
        </p:nvPicPr>
        <p:blipFill rotWithShape="1">
          <a:blip r:embed="rId5">
            <a:alphaModFix amt="75000"/>
            <a:duotone>
              <a:schemeClr val="accent6">
                <a:shade val="45000"/>
                <a:satMod val="135000"/>
              </a:schemeClr>
              <a:prstClr val="white"/>
            </a:duotone>
            <a:extLst>
              <a:ext uri="{BEBA8EAE-BF5A-486C-A8C5-ECC9F3942E4B}">
                <a14:imgProps xmlns:a14="http://schemas.microsoft.com/office/drawing/2010/main">
                  <a14:imgLayer r:embed="rId6">
                    <a14:imgEffect>
                      <a14:colorTemperature colorTemp="11200"/>
                    </a14:imgEffect>
                    <a14:imgEffect>
                      <a14:saturation sat="300000"/>
                    </a14:imgEffect>
                  </a14:imgLayer>
                </a14:imgProps>
              </a:ext>
            </a:extLst>
          </a:blip>
          <a:srcRect l="20886" t="8231"/>
          <a:stretch/>
        </p:blipFill>
        <p:spPr>
          <a:xfrm flipH="1">
            <a:off x="8061376" y="0"/>
            <a:ext cx="4130624" cy="2966716"/>
          </a:xfrm>
          <a:prstGeom prst="rect">
            <a:avLst/>
          </a:prstGeom>
          <a:noFill/>
          <a:ln>
            <a:noFill/>
          </a:ln>
        </p:spPr>
      </p:pic>
      <p:pic>
        <p:nvPicPr>
          <p:cNvPr id="150" name="Google Shape;139;p15">
            <a:extLst>
              <a:ext uri="{FF2B5EF4-FFF2-40B4-BE49-F238E27FC236}">
                <a16:creationId xmlns:a16="http://schemas.microsoft.com/office/drawing/2014/main" id="{C5C3942F-2F0C-54B2-FD6F-2F68F522C53A}"/>
              </a:ext>
            </a:extLst>
          </p:cNvPr>
          <p:cNvPicPr preferRelativeResize="0"/>
          <p:nvPr/>
        </p:nvPicPr>
        <p:blipFill rotWithShape="1">
          <a:blip r:embed="rId7">
            <a:alphaModFix amt="75000"/>
            <a:biLevel thresh="50000"/>
          </a:blip>
          <a:srcRect l="20886" t="8231"/>
          <a:stretch/>
        </p:blipFill>
        <p:spPr>
          <a:xfrm rot="10800000" flipH="1">
            <a:off x="0" y="3891283"/>
            <a:ext cx="4130624" cy="2966716"/>
          </a:xfrm>
          <a:prstGeom prst="rect">
            <a:avLst/>
          </a:prstGeom>
          <a:noFill/>
          <a:ln>
            <a:noFill/>
          </a:ln>
        </p:spPr>
      </p:pic>
      <p:sp>
        <p:nvSpPr>
          <p:cNvPr id="152" name="Rectangle 151">
            <a:extLst>
              <a:ext uri="{FF2B5EF4-FFF2-40B4-BE49-F238E27FC236}">
                <a16:creationId xmlns:a16="http://schemas.microsoft.com/office/drawing/2014/main" id="{DB49AE09-9373-47C0-AD07-74247F5A2F19}"/>
              </a:ext>
            </a:extLst>
          </p:cNvPr>
          <p:cNvSpPr/>
          <p:nvPr/>
        </p:nvSpPr>
        <p:spPr>
          <a:xfrm flipH="1">
            <a:off x="11657574" y="249362"/>
            <a:ext cx="27432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3" name="Rectangle 152">
            <a:extLst>
              <a:ext uri="{FF2B5EF4-FFF2-40B4-BE49-F238E27FC236}">
                <a16:creationId xmlns:a16="http://schemas.microsoft.com/office/drawing/2014/main" id="{8C42EA50-813F-CA82-FF5E-06D8E11CB8D9}"/>
              </a:ext>
            </a:extLst>
          </p:cNvPr>
          <p:cNvSpPr/>
          <p:nvPr/>
        </p:nvSpPr>
        <p:spPr>
          <a:xfrm flipH="1">
            <a:off x="11749014" y="331361"/>
            <a:ext cx="182880" cy="36575"/>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4" name="Rectangle 153">
            <a:extLst>
              <a:ext uri="{FF2B5EF4-FFF2-40B4-BE49-F238E27FC236}">
                <a16:creationId xmlns:a16="http://schemas.microsoft.com/office/drawing/2014/main" id="{B43C5AB1-7D88-DB81-7E22-FE6443466A5B}"/>
              </a:ext>
            </a:extLst>
          </p:cNvPr>
          <p:cNvSpPr/>
          <p:nvPr/>
        </p:nvSpPr>
        <p:spPr>
          <a:xfrm flipH="1">
            <a:off x="11840454" y="411420"/>
            <a:ext cx="91440" cy="36576"/>
          </a:xfrm>
          <a:prstGeom prst="rect">
            <a:avLst/>
          </a:prstGeom>
          <a:solidFill>
            <a:srgbClr val="002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5" name="Oval 154">
            <a:extLst>
              <a:ext uri="{FF2B5EF4-FFF2-40B4-BE49-F238E27FC236}">
                <a16:creationId xmlns:a16="http://schemas.microsoft.com/office/drawing/2014/main" id="{551DB6CD-DDAE-0BBA-106A-7ECF181B8288}"/>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6" name="Oval 155">
            <a:extLst>
              <a:ext uri="{FF2B5EF4-FFF2-40B4-BE49-F238E27FC236}">
                <a16:creationId xmlns:a16="http://schemas.microsoft.com/office/drawing/2014/main" id="{E6D19210-7C7B-B05E-D58F-65365370FEFE}"/>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7" name="Oval 156">
            <a:extLst>
              <a:ext uri="{FF2B5EF4-FFF2-40B4-BE49-F238E27FC236}">
                <a16:creationId xmlns:a16="http://schemas.microsoft.com/office/drawing/2014/main" id="{CF7A0603-2A72-3584-69F3-7193D876B933}"/>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8" name="Oval 157">
            <a:extLst>
              <a:ext uri="{FF2B5EF4-FFF2-40B4-BE49-F238E27FC236}">
                <a16:creationId xmlns:a16="http://schemas.microsoft.com/office/drawing/2014/main" id="{77F345AF-A4ED-3793-1FC0-E8AA01BFFF3B}"/>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9" name="Oval 158">
            <a:extLst>
              <a:ext uri="{FF2B5EF4-FFF2-40B4-BE49-F238E27FC236}">
                <a16:creationId xmlns:a16="http://schemas.microsoft.com/office/drawing/2014/main" id="{6E902B1C-D047-8B95-1E09-6D0E2D69118E}"/>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0" name="Oval 159">
            <a:extLst>
              <a:ext uri="{FF2B5EF4-FFF2-40B4-BE49-F238E27FC236}">
                <a16:creationId xmlns:a16="http://schemas.microsoft.com/office/drawing/2014/main" id="{9281F27D-4F8D-2BFA-5BD4-3000D7FBE1DC}"/>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1" name="Oval 160">
            <a:extLst>
              <a:ext uri="{FF2B5EF4-FFF2-40B4-BE49-F238E27FC236}">
                <a16:creationId xmlns:a16="http://schemas.microsoft.com/office/drawing/2014/main" id="{6C18DF41-4000-3D36-1455-6EBADD8FBC8C}"/>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2" name="Oval 161">
            <a:extLst>
              <a:ext uri="{FF2B5EF4-FFF2-40B4-BE49-F238E27FC236}">
                <a16:creationId xmlns:a16="http://schemas.microsoft.com/office/drawing/2014/main" id="{20333D6E-D7FB-F362-E1E6-D1F3C9979900}"/>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3" name="Oval 162">
            <a:extLst>
              <a:ext uri="{FF2B5EF4-FFF2-40B4-BE49-F238E27FC236}">
                <a16:creationId xmlns:a16="http://schemas.microsoft.com/office/drawing/2014/main" id="{142F0F36-8311-C2FE-B30C-7C05DFAB560E}"/>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4" name="Oval 163">
            <a:extLst>
              <a:ext uri="{FF2B5EF4-FFF2-40B4-BE49-F238E27FC236}">
                <a16:creationId xmlns:a16="http://schemas.microsoft.com/office/drawing/2014/main" id="{3651D60D-C644-8FEC-F518-B998DEE4ECCE}"/>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5" name="Oval 164">
            <a:extLst>
              <a:ext uri="{FF2B5EF4-FFF2-40B4-BE49-F238E27FC236}">
                <a16:creationId xmlns:a16="http://schemas.microsoft.com/office/drawing/2014/main" id="{C184C590-13CA-EB8C-0970-8E438CDA2D41}"/>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6" name="Oval 165">
            <a:extLst>
              <a:ext uri="{FF2B5EF4-FFF2-40B4-BE49-F238E27FC236}">
                <a16:creationId xmlns:a16="http://schemas.microsoft.com/office/drawing/2014/main" id="{F0BA6BEA-B1AD-4766-CDFE-1B3B14B89F22}"/>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7" name="Oval 166">
            <a:extLst>
              <a:ext uri="{FF2B5EF4-FFF2-40B4-BE49-F238E27FC236}">
                <a16:creationId xmlns:a16="http://schemas.microsoft.com/office/drawing/2014/main" id="{62641652-C941-61A3-F5CA-B3FD189D2145}"/>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8" name="Oval 167">
            <a:extLst>
              <a:ext uri="{FF2B5EF4-FFF2-40B4-BE49-F238E27FC236}">
                <a16:creationId xmlns:a16="http://schemas.microsoft.com/office/drawing/2014/main" id="{E717A4A5-6A7B-1267-8182-AD1034A4B4BF}"/>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69" name="Oval 168">
            <a:extLst>
              <a:ext uri="{FF2B5EF4-FFF2-40B4-BE49-F238E27FC236}">
                <a16:creationId xmlns:a16="http://schemas.microsoft.com/office/drawing/2014/main" id="{E5DE2C07-FEF6-5FA4-1B0D-0666BCB75A94}"/>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0" name="Oval 169">
            <a:extLst>
              <a:ext uri="{FF2B5EF4-FFF2-40B4-BE49-F238E27FC236}">
                <a16:creationId xmlns:a16="http://schemas.microsoft.com/office/drawing/2014/main" id="{52FE3A5A-9210-934C-A4A9-2948A1B00F13}"/>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1" name="Oval 170">
            <a:extLst>
              <a:ext uri="{FF2B5EF4-FFF2-40B4-BE49-F238E27FC236}">
                <a16:creationId xmlns:a16="http://schemas.microsoft.com/office/drawing/2014/main" id="{FC2746EF-C2F2-EADC-3AD8-66EA0317CA3A}"/>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2" name="Oval 171">
            <a:extLst>
              <a:ext uri="{FF2B5EF4-FFF2-40B4-BE49-F238E27FC236}">
                <a16:creationId xmlns:a16="http://schemas.microsoft.com/office/drawing/2014/main" id="{BBF6128B-0202-A048-D33F-66FC9FF41ACA}"/>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3" name="Oval 172">
            <a:extLst>
              <a:ext uri="{FF2B5EF4-FFF2-40B4-BE49-F238E27FC236}">
                <a16:creationId xmlns:a16="http://schemas.microsoft.com/office/drawing/2014/main" id="{AE15CE32-51F9-2A78-74BA-4B8590A6A347}"/>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4" name="Oval 173">
            <a:extLst>
              <a:ext uri="{FF2B5EF4-FFF2-40B4-BE49-F238E27FC236}">
                <a16:creationId xmlns:a16="http://schemas.microsoft.com/office/drawing/2014/main" id="{CFDD766F-9A3D-9080-8CD3-23E18C654A02}"/>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5" name="Oval 174">
            <a:extLst>
              <a:ext uri="{FF2B5EF4-FFF2-40B4-BE49-F238E27FC236}">
                <a16:creationId xmlns:a16="http://schemas.microsoft.com/office/drawing/2014/main" id="{F05D9A53-792E-0D0F-CF8D-C8F160E4BBC5}"/>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6" name="Oval 175">
            <a:extLst>
              <a:ext uri="{FF2B5EF4-FFF2-40B4-BE49-F238E27FC236}">
                <a16:creationId xmlns:a16="http://schemas.microsoft.com/office/drawing/2014/main" id="{B13066FD-B4A9-1FAA-65C2-589C01FC4441}"/>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7" name="Oval 176">
            <a:extLst>
              <a:ext uri="{FF2B5EF4-FFF2-40B4-BE49-F238E27FC236}">
                <a16:creationId xmlns:a16="http://schemas.microsoft.com/office/drawing/2014/main" id="{84FE8ABE-77D6-F84B-D803-31300026225A}"/>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8" name="Oval 177">
            <a:extLst>
              <a:ext uri="{FF2B5EF4-FFF2-40B4-BE49-F238E27FC236}">
                <a16:creationId xmlns:a16="http://schemas.microsoft.com/office/drawing/2014/main" id="{162A2B77-2F48-CD23-35E2-FC0514D800FD}"/>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9" name="Oval 178">
            <a:extLst>
              <a:ext uri="{FF2B5EF4-FFF2-40B4-BE49-F238E27FC236}">
                <a16:creationId xmlns:a16="http://schemas.microsoft.com/office/drawing/2014/main" id="{09F14574-51A0-0150-2549-C01942904BD4}"/>
              </a:ext>
            </a:extLst>
          </p:cNvPr>
          <p:cNvSpPr/>
          <p:nvPr/>
        </p:nvSpPr>
        <p:spPr>
          <a:xfrm rot="10800000">
            <a:off x="364753"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0" name="Oval 179">
            <a:extLst>
              <a:ext uri="{FF2B5EF4-FFF2-40B4-BE49-F238E27FC236}">
                <a16:creationId xmlns:a16="http://schemas.microsoft.com/office/drawing/2014/main" id="{E6EA0FDF-99BE-D89B-C376-B9B3F8BBEFD4}"/>
              </a:ext>
            </a:extLst>
          </p:cNvPr>
          <p:cNvSpPr/>
          <p:nvPr/>
        </p:nvSpPr>
        <p:spPr>
          <a:xfrm rot="10800000">
            <a:off x="284969"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1" name="Oval 180">
            <a:extLst>
              <a:ext uri="{FF2B5EF4-FFF2-40B4-BE49-F238E27FC236}">
                <a16:creationId xmlns:a16="http://schemas.microsoft.com/office/drawing/2014/main" id="{C883B503-A708-D3D6-D6C2-28EB17E79130}"/>
              </a:ext>
            </a:extLst>
          </p:cNvPr>
          <p:cNvSpPr/>
          <p:nvPr/>
        </p:nvSpPr>
        <p:spPr>
          <a:xfrm rot="10800000">
            <a:off x="205186"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2" name="Oval 181">
            <a:extLst>
              <a:ext uri="{FF2B5EF4-FFF2-40B4-BE49-F238E27FC236}">
                <a16:creationId xmlns:a16="http://schemas.microsoft.com/office/drawing/2014/main" id="{F436467D-AF89-C81C-54E8-8E9304CC8A29}"/>
              </a:ext>
            </a:extLst>
          </p:cNvPr>
          <p:cNvSpPr/>
          <p:nvPr/>
        </p:nvSpPr>
        <p:spPr>
          <a:xfrm rot="10800000">
            <a:off x="602600" y="2280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3" name="Oval 182">
            <a:extLst>
              <a:ext uri="{FF2B5EF4-FFF2-40B4-BE49-F238E27FC236}">
                <a16:creationId xmlns:a16="http://schemas.microsoft.com/office/drawing/2014/main" id="{7308D1DC-72FD-E706-4B3B-725A206735C4}"/>
              </a:ext>
            </a:extLst>
          </p:cNvPr>
          <p:cNvSpPr/>
          <p:nvPr/>
        </p:nvSpPr>
        <p:spPr>
          <a:xfrm rot="10800000">
            <a:off x="522815"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4" name="Oval 183">
            <a:extLst>
              <a:ext uri="{FF2B5EF4-FFF2-40B4-BE49-F238E27FC236}">
                <a16:creationId xmlns:a16="http://schemas.microsoft.com/office/drawing/2014/main" id="{1F189E8C-24C3-5CFD-6456-1C90F5646AF8}"/>
              </a:ext>
            </a:extLst>
          </p:cNvPr>
          <p:cNvSpPr/>
          <p:nvPr/>
        </p:nvSpPr>
        <p:spPr>
          <a:xfrm rot="10800000">
            <a:off x="443032" y="228718"/>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5" name="Oval 184">
            <a:extLst>
              <a:ext uri="{FF2B5EF4-FFF2-40B4-BE49-F238E27FC236}">
                <a16:creationId xmlns:a16="http://schemas.microsoft.com/office/drawing/2014/main" id="{01CBB894-C0A4-BC9A-EF23-BA452A455B5B}"/>
              </a:ext>
            </a:extLst>
          </p:cNvPr>
          <p:cNvSpPr/>
          <p:nvPr/>
        </p:nvSpPr>
        <p:spPr>
          <a:xfrm rot="10800000">
            <a:off x="364754"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6" name="Oval 185">
            <a:extLst>
              <a:ext uri="{FF2B5EF4-FFF2-40B4-BE49-F238E27FC236}">
                <a16:creationId xmlns:a16="http://schemas.microsoft.com/office/drawing/2014/main" id="{E5928E30-A83F-5177-1043-8994181E97CB}"/>
              </a:ext>
            </a:extLst>
          </p:cNvPr>
          <p:cNvSpPr/>
          <p:nvPr/>
        </p:nvSpPr>
        <p:spPr>
          <a:xfrm rot="10800000">
            <a:off x="28497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8" name="Oval 187">
            <a:extLst>
              <a:ext uri="{FF2B5EF4-FFF2-40B4-BE49-F238E27FC236}">
                <a16:creationId xmlns:a16="http://schemas.microsoft.com/office/drawing/2014/main" id="{3B69DD80-7D1D-164D-0644-45F20CAA64F2}"/>
              </a:ext>
            </a:extLst>
          </p:cNvPr>
          <p:cNvSpPr/>
          <p:nvPr/>
        </p:nvSpPr>
        <p:spPr>
          <a:xfrm rot="10800000">
            <a:off x="364754"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9" name="Oval 188">
            <a:extLst>
              <a:ext uri="{FF2B5EF4-FFF2-40B4-BE49-F238E27FC236}">
                <a16:creationId xmlns:a16="http://schemas.microsoft.com/office/drawing/2014/main" id="{F5BB7182-CE20-7D7C-4309-8EC42CD7DB95}"/>
              </a:ext>
            </a:extLst>
          </p:cNvPr>
          <p:cNvSpPr/>
          <p:nvPr/>
        </p:nvSpPr>
        <p:spPr>
          <a:xfrm rot="10800000">
            <a:off x="284970"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0" name="Oval 189">
            <a:extLst>
              <a:ext uri="{FF2B5EF4-FFF2-40B4-BE49-F238E27FC236}">
                <a16:creationId xmlns:a16="http://schemas.microsoft.com/office/drawing/2014/main" id="{04944FE6-C50A-E427-281D-2B9BCCA5D1EE}"/>
              </a:ext>
            </a:extLst>
          </p:cNvPr>
          <p:cNvSpPr/>
          <p:nvPr/>
        </p:nvSpPr>
        <p:spPr>
          <a:xfrm rot="10800000">
            <a:off x="204380"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1" name="Oval 190">
            <a:extLst>
              <a:ext uri="{FF2B5EF4-FFF2-40B4-BE49-F238E27FC236}">
                <a16:creationId xmlns:a16="http://schemas.microsoft.com/office/drawing/2014/main" id="{A0EEAAD6-6E3D-5BFF-DFDE-35417F9A8970}"/>
              </a:ext>
            </a:extLst>
          </p:cNvPr>
          <p:cNvSpPr/>
          <p:nvPr/>
        </p:nvSpPr>
        <p:spPr>
          <a:xfrm rot="10800000">
            <a:off x="20518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2" name="Oval 191">
            <a:extLst>
              <a:ext uri="{FF2B5EF4-FFF2-40B4-BE49-F238E27FC236}">
                <a16:creationId xmlns:a16="http://schemas.microsoft.com/office/drawing/2014/main" id="{3D7A3815-2179-3560-28F8-6B27B9149CAB}"/>
              </a:ext>
            </a:extLst>
          </p:cNvPr>
          <p:cNvSpPr/>
          <p:nvPr/>
        </p:nvSpPr>
        <p:spPr>
          <a:xfrm rot="10800000">
            <a:off x="602600" y="36790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3" name="Oval 192">
            <a:extLst>
              <a:ext uri="{FF2B5EF4-FFF2-40B4-BE49-F238E27FC236}">
                <a16:creationId xmlns:a16="http://schemas.microsoft.com/office/drawing/2014/main" id="{24714D9D-47B2-C598-C37E-F71408755AEE}"/>
              </a:ext>
            </a:extLst>
          </p:cNvPr>
          <p:cNvSpPr/>
          <p:nvPr/>
        </p:nvSpPr>
        <p:spPr>
          <a:xfrm rot="10800000">
            <a:off x="52281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4" name="Oval 193">
            <a:extLst>
              <a:ext uri="{FF2B5EF4-FFF2-40B4-BE49-F238E27FC236}">
                <a16:creationId xmlns:a16="http://schemas.microsoft.com/office/drawing/2014/main" id="{069C4363-376C-7950-5C28-A48568338E31}"/>
              </a:ext>
            </a:extLst>
          </p:cNvPr>
          <p:cNvSpPr/>
          <p:nvPr/>
        </p:nvSpPr>
        <p:spPr>
          <a:xfrm rot="10800000">
            <a:off x="602600" y="295117"/>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5" name="Oval 194">
            <a:extLst>
              <a:ext uri="{FF2B5EF4-FFF2-40B4-BE49-F238E27FC236}">
                <a16:creationId xmlns:a16="http://schemas.microsoft.com/office/drawing/2014/main" id="{22BB7475-6391-96E8-BED7-0D95290EF248}"/>
              </a:ext>
            </a:extLst>
          </p:cNvPr>
          <p:cNvSpPr/>
          <p:nvPr/>
        </p:nvSpPr>
        <p:spPr>
          <a:xfrm rot="10800000">
            <a:off x="522816"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6" name="Oval 195">
            <a:extLst>
              <a:ext uri="{FF2B5EF4-FFF2-40B4-BE49-F238E27FC236}">
                <a16:creationId xmlns:a16="http://schemas.microsoft.com/office/drawing/2014/main" id="{F4245580-D3F5-FABE-326F-2A0DAF687363}"/>
              </a:ext>
            </a:extLst>
          </p:cNvPr>
          <p:cNvSpPr/>
          <p:nvPr/>
        </p:nvSpPr>
        <p:spPr>
          <a:xfrm rot="10800000">
            <a:off x="442226" y="36929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7" name="Oval 196">
            <a:extLst>
              <a:ext uri="{FF2B5EF4-FFF2-40B4-BE49-F238E27FC236}">
                <a16:creationId xmlns:a16="http://schemas.microsoft.com/office/drawing/2014/main" id="{19F2E076-2134-203F-51EB-DDDDA770533C}"/>
              </a:ext>
            </a:extLst>
          </p:cNvPr>
          <p:cNvSpPr/>
          <p:nvPr/>
        </p:nvSpPr>
        <p:spPr>
          <a:xfrm rot="10800000">
            <a:off x="443032" y="29581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8" name="Oval 197">
            <a:extLst>
              <a:ext uri="{FF2B5EF4-FFF2-40B4-BE49-F238E27FC236}">
                <a16:creationId xmlns:a16="http://schemas.microsoft.com/office/drawing/2014/main" id="{381EC41E-1C14-3626-E0EA-72EE6A337787}"/>
              </a:ext>
            </a:extLst>
          </p:cNvPr>
          <p:cNvSpPr/>
          <p:nvPr/>
        </p:nvSpPr>
        <p:spPr>
          <a:xfrm rot="10800000">
            <a:off x="364754"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9" name="Oval 198">
            <a:extLst>
              <a:ext uri="{FF2B5EF4-FFF2-40B4-BE49-F238E27FC236}">
                <a16:creationId xmlns:a16="http://schemas.microsoft.com/office/drawing/2014/main" id="{34C31DC6-7926-660F-AB18-9E7125DB7EE8}"/>
              </a:ext>
            </a:extLst>
          </p:cNvPr>
          <p:cNvSpPr/>
          <p:nvPr/>
        </p:nvSpPr>
        <p:spPr>
          <a:xfrm rot="10800000">
            <a:off x="284969"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0" name="Oval 199">
            <a:extLst>
              <a:ext uri="{FF2B5EF4-FFF2-40B4-BE49-F238E27FC236}">
                <a16:creationId xmlns:a16="http://schemas.microsoft.com/office/drawing/2014/main" id="{033D60F9-A2BB-9777-E124-072BEC2C1E92}"/>
              </a:ext>
            </a:extLst>
          </p:cNvPr>
          <p:cNvSpPr/>
          <p:nvPr/>
        </p:nvSpPr>
        <p:spPr>
          <a:xfrm rot="10800000">
            <a:off x="205186"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1" name="Oval 200">
            <a:extLst>
              <a:ext uri="{FF2B5EF4-FFF2-40B4-BE49-F238E27FC236}">
                <a16:creationId xmlns:a16="http://schemas.microsoft.com/office/drawing/2014/main" id="{7E909457-4725-B464-1BE5-A51CD4FD4085}"/>
              </a:ext>
            </a:extLst>
          </p:cNvPr>
          <p:cNvSpPr/>
          <p:nvPr/>
        </p:nvSpPr>
        <p:spPr>
          <a:xfrm rot="10800000">
            <a:off x="602600" y="44027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2" name="Oval 201">
            <a:extLst>
              <a:ext uri="{FF2B5EF4-FFF2-40B4-BE49-F238E27FC236}">
                <a16:creationId xmlns:a16="http://schemas.microsoft.com/office/drawing/2014/main" id="{6C3A07CD-A241-F006-938E-7D4302648AD0}"/>
              </a:ext>
            </a:extLst>
          </p:cNvPr>
          <p:cNvSpPr/>
          <p:nvPr/>
        </p:nvSpPr>
        <p:spPr>
          <a:xfrm rot="10800000">
            <a:off x="522815"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3" name="Oval 202">
            <a:extLst>
              <a:ext uri="{FF2B5EF4-FFF2-40B4-BE49-F238E27FC236}">
                <a16:creationId xmlns:a16="http://schemas.microsoft.com/office/drawing/2014/main" id="{F0C4142E-B129-8CBC-43B3-436794F927AF}"/>
              </a:ext>
            </a:extLst>
          </p:cNvPr>
          <p:cNvSpPr/>
          <p:nvPr/>
        </p:nvSpPr>
        <p:spPr>
          <a:xfrm rot="10800000">
            <a:off x="443033" y="44097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04" name="Arrow: Chevron 203">
            <a:extLst>
              <a:ext uri="{FF2B5EF4-FFF2-40B4-BE49-F238E27FC236}">
                <a16:creationId xmlns:a16="http://schemas.microsoft.com/office/drawing/2014/main" id="{7DD97086-BBA4-08F8-9394-8FFEE1EF1661}"/>
              </a:ext>
            </a:extLst>
          </p:cNvPr>
          <p:cNvSpPr/>
          <p:nvPr/>
        </p:nvSpPr>
        <p:spPr>
          <a:xfrm>
            <a:off x="170019"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5" name="Arrow: Chevron 204">
            <a:extLst>
              <a:ext uri="{FF2B5EF4-FFF2-40B4-BE49-F238E27FC236}">
                <a16:creationId xmlns:a16="http://schemas.microsoft.com/office/drawing/2014/main" id="{5772FF90-8EEB-C728-F3B5-E983C0C5B92F}"/>
              </a:ext>
            </a:extLst>
          </p:cNvPr>
          <p:cNvSpPr/>
          <p:nvPr/>
        </p:nvSpPr>
        <p:spPr>
          <a:xfrm>
            <a:off x="271400"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6" name="Arrow: Chevron 205">
            <a:extLst>
              <a:ext uri="{FF2B5EF4-FFF2-40B4-BE49-F238E27FC236}">
                <a16:creationId xmlns:a16="http://schemas.microsoft.com/office/drawing/2014/main" id="{36697911-C776-4612-ED73-42C8E7AD351F}"/>
              </a:ext>
            </a:extLst>
          </p:cNvPr>
          <p:cNvSpPr/>
          <p:nvPr/>
        </p:nvSpPr>
        <p:spPr>
          <a:xfrm>
            <a:off x="372781" y="6565593"/>
            <a:ext cx="143623" cy="143623"/>
          </a:xfrm>
          <a:prstGeom prst="chevron">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7" name="Oval 206">
            <a:extLst>
              <a:ext uri="{FF2B5EF4-FFF2-40B4-BE49-F238E27FC236}">
                <a16:creationId xmlns:a16="http://schemas.microsoft.com/office/drawing/2014/main" id="{6C04D566-0BD3-9416-BBF8-33A4383C44DF}"/>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8" name="Oval 207">
            <a:extLst>
              <a:ext uri="{FF2B5EF4-FFF2-40B4-BE49-F238E27FC236}">
                <a16:creationId xmlns:a16="http://schemas.microsoft.com/office/drawing/2014/main" id="{3BF43724-B74C-23CA-5111-10B83254E132}"/>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09" name="Oval 208">
            <a:extLst>
              <a:ext uri="{FF2B5EF4-FFF2-40B4-BE49-F238E27FC236}">
                <a16:creationId xmlns:a16="http://schemas.microsoft.com/office/drawing/2014/main" id="{A6034E12-1EAD-4085-F241-6ABFC6A7CEC5}"/>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0" name="Oval 209">
            <a:extLst>
              <a:ext uri="{FF2B5EF4-FFF2-40B4-BE49-F238E27FC236}">
                <a16:creationId xmlns:a16="http://schemas.microsoft.com/office/drawing/2014/main" id="{CF5F082C-C22A-D749-4A8B-7CD0E1855872}"/>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1" name="Oval 210">
            <a:extLst>
              <a:ext uri="{FF2B5EF4-FFF2-40B4-BE49-F238E27FC236}">
                <a16:creationId xmlns:a16="http://schemas.microsoft.com/office/drawing/2014/main" id="{56D8994E-6D51-D936-8395-3E27F29C2643}"/>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2" name="Oval 211">
            <a:extLst>
              <a:ext uri="{FF2B5EF4-FFF2-40B4-BE49-F238E27FC236}">
                <a16:creationId xmlns:a16="http://schemas.microsoft.com/office/drawing/2014/main" id="{0F9E30D1-F6B8-A549-A985-4CF6449C61A2}"/>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3" name="Oval 212">
            <a:extLst>
              <a:ext uri="{FF2B5EF4-FFF2-40B4-BE49-F238E27FC236}">
                <a16:creationId xmlns:a16="http://schemas.microsoft.com/office/drawing/2014/main" id="{54228E77-31C9-DFCE-DA9A-52DA165775CB}"/>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4" name="Oval 213">
            <a:extLst>
              <a:ext uri="{FF2B5EF4-FFF2-40B4-BE49-F238E27FC236}">
                <a16:creationId xmlns:a16="http://schemas.microsoft.com/office/drawing/2014/main" id="{CB12CFEB-734D-4C1F-E7BE-F8F8D537A445}"/>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5" name="Oval 214">
            <a:extLst>
              <a:ext uri="{FF2B5EF4-FFF2-40B4-BE49-F238E27FC236}">
                <a16:creationId xmlns:a16="http://schemas.microsoft.com/office/drawing/2014/main" id="{3E1208AC-C3E3-50AC-2E67-B67ACC072F2B}"/>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6" name="Oval 215">
            <a:extLst>
              <a:ext uri="{FF2B5EF4-FFF2-40B4-BE49-F238E27FC236}">
                <a16:creationId xmlns:a16="http://schemas.microsoft.com/office/drawing/2014/main" id="{BA943708-4898-A1A7-974C-19728EEE3B62}"/>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7" name="Oval 216">
            <a:extLst>
              <a:ext uri="{FF2B5EF4-FFF2-40B4-BE49-F238E27FC236}">
                <a16:creationId xmlns:a16="http://schemas.microsoft.com/office/drawing/2014/main" id="{22F3EB2E-4BF6-AB4A-77CE-A026A9F4810F}"/>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8" name="Oval 217">
            <a:extLst>
              <a:ext uri="{FF2B5EF4-FFF2-40B4-BE49-F238E27FC236}">
                <a16:creationId xmlns:a16="http://schemas.microsoft.com/office/drawing/2014/main" id="{A2489DCB-6AF1-C4B7-6FEC-67443B36D701}"/>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19" name="Oval 218">
            <a:extLst>
              <a:ext uri="{FF2B5EF4-FFF2-40B4-BE49-F238E27FC236}">
                <a16:creationId xmlns:a16="http://schemas.microsoft.com/office/drawing/2014/main" id="{07DD3947-11F1-02C3-7419-FAFB4C92210C}"/>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0" name="Oval 219">
            <a:extLst>
              <a:ext uri="{FF2B5EF4-FFF2-40B4-BE49-F238E27FC236}">
                <a16:creationId xmlns:a16="http://schemas.microsoft.com/office/drawing/2014/main" id="{7983EC67-6EA8-B6F0-D353-E2D98E97CB8A}"/>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1" name="Oval 220">
            <a:extLst>
              <a:ext uri="{FF2B5EF4-FFF2-40B4-BE49-F238E27FC236}">
                <a16:creationId xmlns:a16="http://schemas.microsoft.com/office/drawing/2014/main" id="{9FCBC983-4969-64B5-728B-D91EF30B250D}"/>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2" name="Oval 221">
            <a:extLst>
              <a:ext uri="{FF2B5EF4-FFF2-40B4-BE49-F238E27FC236}">
                <a16:creationId xmlns:a16="http://schemas.microsoft.com/office/drawing/2014/main" id="{F8BC4237-C505-DD44-8759-032D64003F99}"/>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3" name="Oval 222">
            <a:extLst>
              <a:ext uri="{FF2B5EF4-FFF2-40B4-BE49-F238E27FC236}">
                <a16:creationId xmlns:a16="http://schemas.microsoft.com/office/drawing/2014/main" id="{077B93A6-F48B-3E14-0C5B-0D04E2411410}"/>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4" name="Oval 223">
            <a:extLst>
              <a:ext uri="{FF2B5EF4-FFF2-40B4-BE49-F238E27FC236}">
                <a16:creationId xmlns:a16="http://schemas.microsoft.com/office/drawing/2014/main" id="{8BB610A5-51C6-7717-43AE-221DE5B7FB9E}"/>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5" name="Oval 224">
            <a:extLst>
              <a:ext uri="{FF2B5EF4-FFF2-40B4-BE49-F238E27FC236}">
                <a16:creationId xmlns:a16="http://schemas.microsoft.com/office/drawing/2014/main" id="{7ABC5461-E42D-4B1E-6811-4DDF217D7A26}"/>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6" name="Oval 225">
            <a:extLst>
              <a:ext uri="{FF2B5EF4-FFF2-40B4-BE49-F238E27FC236}">
                <a16:creationId xmlns:a16="http://schemas.microsoft.com/office/drawing/2014/main" id="{AE9F1380-5363-2919-2EF7-2E54F54C4EDB}"/>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7" name="Oval 226">
            <a:extLst>
              <a:ext uri="{FF2B5EF4-FFF2-40B4-BE49-F238E27FC236}">
                <a16:creationId xmlns:a16="http://schemas.microsoft.com/office/drawing/2014/main" id="{F714D337-B29D-2EAE-F473-F6D59C1F9AC9}"/>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8" name="Oval 227">
            <a:extLst>
              <a:ext uri="{FF2B5EF4-FFF2-40B4-BE49-F238E27FC236}">
                <a16:creationId xmlns:a16="http://schemas.microsoft.com/office/drawing/2014/main" id="{852C3A08-E33D-49A2-E64E-45B7667E95FE}"/>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29" name="Oval 228">
            <a:extLst>
              <a:ext uri="{FF2B5EF4-FFF2-40B4-BE49-F238E27FC236}">
                <a16:creationId xmlns:a16="http://schemas.microsoft.com/office/drawing/2014/main" id="{356D04B8-0B14-9F0E-D583-7F56BD60568C}"/>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0" name="Oval 229">
            <a:extLst>
              <a:ext uri="{FF2B5EF4-FFF2-40B4-BE49-F238E27FC236}">
                <a16:creationId xmlns:a16="http://schemas.microsoft.com/office/drawing/2014/main" id="{8D2C530B-5115-1E3E-4A27-2734DE16B7CF}"/>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1" name="Oval 230">
            <a:extLst>
              <a:ext uri="{FF2B5EF4-FFF2-40B4-BE49-F238E27FC236}">
                <a16:creationId xmlns:a16="http://schemas.microsoft.com/office/drawing/2014/main" id="{53FA56FB-3743-70D8-7715-7416D73B7652}"/>
              </a:ext>
            </a:extLst>
          </p:cNvPr>
          <p:cNvSpPr/>
          <p:nvPr/>
        </p:nvSpPr>
        <p:spPr>
          <a:xfrm rot="10800000">
            <a:off x="11736919"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2" name="Oval 231">
            <a:extLst>
              <a:ext uri="{FF2B5EF4-FFF2-40B4-BE49-F238E27FC236}">
                <a16:creationId xmlns:a16="http://schemas.microsoft.com/office/drawing/2014/main" id="{BF379D42-E9D8-8DC8-2A31-5721DB8F5371}"/>
              </a:ext>
            </a:extLst>
          </p:cNvPr>
          <p:cNvSpPr/>
          <p:nvPr/>
        </p:nvSpPr>
        <p:spPr>
          <a:xfrm rot="10800000">
            <a:off x="11657135"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3" name="Oval 232">
            <a:extLst>
              <a:ext uri="{FF2B5EF4-FFF2-40B4-BE49-F238E27FC236}">
                <a16:creationId xmlns:a16="http://schemas.microsoft.com/office/drawing/2014/main" id="{A8F32AA0-EB8C-B48A-49B0-AC3082545080}"/>
              </a:ext>
            </a:extLst>
          </p:cNvPr>
          <p:cNvSpPr/>
          <p:nvPr/>
        </p:nvSpPr>
        <p:spPr>
          <a:xfrm rot="10800000">
            <a:off x="11577352"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4" name="Oval 233">
            <a:extLst>
              <a:ext uri="{FF2B5EF4-FFF2-40B4-BE49-F238E27FC236}">
                <a16:creationId xmlns:a16="http://schemas.microsoft.com/office/drawing/2014/main" id="{D6912787-42F5-B082-3F15-9510F58576A3}"/>
              </a:ext>
            </a:extLst>
          </p:cNvPr>
          <p:cNvSpPr/>
          <p:nvPr/>
        </p:nvSpPr>
        <p:spPr>
          <a:xfrm rot="10800000">
            <a:off x="11974766" y="64309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5" name="Oval 234">
            <a:extLst>
              <a:ext uri="{FF2B5EF4-FFF2-40B4-BE49-F238E27FC236}">
                <a16:creationId xmlns:a16="http://schemas.microsoft.com/office/drawing/2014/main" id="{B5F45CE6-FAD7-EB36-FE09-0EB731F7FF8E}"/>
              </a:ext>
            </a:extLst>
          </p:cNvPr>
          <p:cNvSpPr/>
          <p:nvPr/>
        </p:nvSpPr>
        <p:spPr>
          <a:xfrm rot="10800000">
            <a:off x="11894981"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6" name="Oval 235">
            <a:extLst>
              <a:ext uri="{FF2B5EF4-FFF2-40B4-BE49-F238E27FC236}">
                <a16:creationId xmlns:a16="http://schemas.microsoft.com/office/drawing/2014/main" id="{5375B843-1B2B-1F7D-C5B2-F6FD1A7E2D55}"/>
              </a:ext>
            </a:extLst>
          </p:cNvPr>
          <p:cNvSpPr/>
          <p:nvPr/>
        </p:nvSpPr>
        <p:spPr>
          <a:xfrm rot="10800000">
            <a:off x="11815198" y="6431643"/>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7" name="Oval 236">
            <a:extLst>
              <a:ext uri="{FF2B5EF4-FFF2-40B4-BE49-F238E27FC236}">
                <a16:creationId xmlns:a16="http://schemas.microsoft.com/office/drawing/2014/main" id="{71BDB56D-EDAC-F033-9CE3-C898395AE49D}"/>
              </a:ext>
            </a:extLst>
          </p:cNvPr>
          <p:cNvSpPr/>
          <p:nvPr/>
        </p:nvSpPr>
        <p:spPr>
          <a:xfrm rot="10800000">
            <a:off x="11736920"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8" name="Oval 237">
            <a:extLst>
              <a:ext uri="{FF2B5EF4-FFF2-40B4-BE49-F238E27FC236}">
                <a16:creationId xmlns:a16="http://schemas.microsoft.com/office/drawing/2014/main" id="{1E32EB63-4E7F-B9F4-913F-2E6BDE6F160A}"/>
              </a:ext>
            </a:extLst>
          </p:cNvPr>
          <p:cNvSpPr/>
          <p:nvPr/>
        </p:nvSpPr>
        <p:spPr>
          <a:xfrm rot="10800000">
            <a:off x="1165713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39" name="Oval 238">
            <a:extLst>
              <a:ext uri="{FF2B5EF4-FFF2-40B4-BE49-F238E27FC236}">
                <a16:creationId xmlns:a16="http://schemas.microsoft.com/office/drawing/2014/main" id="{A3A1AC07-4FEA-7CCC-EBF4-0753198F1629}"/>
              </a:ext>
            </a:extLst>
          </p:cNvPr>
          <p:cNvSpPr/>
          <p:nvPr/>
        </p:nvSpPr>
        <p:spPr>
          <a:xfrm rot="10800000">
            <a:off x="11736920"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0" name="Oval 239">
            <a:extLst>
              <a:ext uri="{FF2B5EF4-FFF2-40B4-BE49-F238E27FC236}">
                <a16:creationId xmlns:a16="http://schemas.microsoft.com/office/drawing/2014/main" id="{9FFF05A5-CB27-6E3C-C691-3184D9F67EB2}"/>
              </a:ext>
            </a:extLst>
          </p:cNvPr>
          <p:cNvSpPr/>
          <p:nvPr/>
        </p:nvSpPr>
        <p:spPr>
          <a:xfrm rot="10800000">
            <a:off x="11657136"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1" name="Oval 240">
            <a:extLst>
              <a:ext uri="{FF2B5EF4-FFF2-40B4-BE49-F238E27FC236}">
                <a16:creationId xmlns:a16="http://schemas.microsoft.com/office/drawing/2014/main" id="{36180DA6-24B4-B183-22BC-0BC0E6760342}"/>
              </a:ext>
            </a:extLst>
          </p:cNvPr>
          <p:cNvSpPr/>
          <p:nvPr/>
        </p:nvSpPr>
        <p:spPr>
          <a:xfrm rot="10800000">
            <a:off x="11576546"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2" name="Oval 241">
            <a:extLst>
              <a:ext uri="{FF2B5EF4-FFF2-40B4-BE49-F238E27FC236}">
                <a16:creationId xmlns:a16="http://schemas.microsoft.com/office/drawing/2014/main" id="{953DC27C-7C21-6F8F-EFDA-ADE35E970D03}"/>
              </a:ext>
            </a:extLst>
          </p:cNvPr>
          <p:cNvSpPr/>
          <p:nvPr/>
        </p:nvSpPr>
        <p:spPr>
          <a:xfrm rot="10800000">
            <a:off x="1157735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3" name="Oval 242">
            <a:extLst>
              <a:ext uri="{FF2B5EF4-FFF2-40B4-BE49-F238E27FC236}">
                <a16:creationId xmlns:a16="http://schemas.microsoft.com/office/drawing/2014/main" id="{4EB4FA64-CF3E-942D-ABF4-8DC13FEA8CBB}"/>
              </a:ext>
            </a:extLst>
          </p:cNvPr>
          <p:cNvSpPr/>
          <p:nvPr/>
        </p:nvSpPr>
        <p:spPr>
          <a:xfrm rot="10800000">
            <a:off x="11974766" y="657082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4" name="Oval 243">
            <a:extLst>
              <a:ext uri="{FF2B5EF4-FFF2-40B4-BE49-F238E27FC236}">
                <a16:creationId xmlns:a16="http://schemas.microsoft.com/office/drawing/2014/main" id="{F9EAB80F-DB87-0D03-BC37-264630A24D95}"/>
              </a:ext>
            </a:extLst>
          </p:cNvPr>
          <p:cNvSpPr/>
          <p:nvPr/>
        </p:nvSpPr>
        <p:spPr>
          <a:xfrm rot="10800000">
            <a:off x="1189498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5" name="Oval 244">
            <a:extLst>
              <a:ext uri="{FF2B5EF4-FFF2-40B4-BE49-F238E27FC236}">
                <a16:creationId xmlns:a16="http://schemas.microsoft.com/office/drawing/2014/main" id="{8593DA0D-4B36-828E-8B8F-23BABA94F30B}"/>
              </a:ext>
            </a:extLst>
          </p:cNvPr>
          <p:cNvSpPr/>
          <p:nvPr/>
        </p:nvSpPr>
        <p:spPr>
          <a:xfrm rot="10800000">
            <a:off x="11974766" y="6498042"/>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6" name="Oval 245">
            <a:extLst>
              <a:ext uri="{FF2B5EF4-FFF2-40B4-BE49-F238E27FC236}">
                <a16:creationId xmlns:a16="http://schemas.microsoft.com/office/drawing/2014/main" id="{808D5FBB-1F0C-1E33-8E82-8031E7AD64E5}"/>
              </a:ext>
            </a:extLst>
          </p:cNvPr>
          <p:cNvSpPr/>
          <p:nvPr/>
        </p:nvSpPr>
        <p:spPr>
          <a:xfrm rot="10800000">
            <a:off x="11894982"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7" name="Oval 246">
            <a:extLst>
              <a:ext uri="{FF2B5EF4-FFF2-40B4-BE49-F238E27FC236}">
                <a16:creationId xmlns:a16="http://schemas.microsoft.com/office/drawing/2014/main" id="{7EF3815B-BF97-E01A-1EC0-EBA5138BBA29}"/>
              </a:ext>
            </a:extLst>
          </p:cNvPr>
          <p:cNvSpPr/>
          <p:nvPr/>
        </p:nvSpPr>
        <p:spPr>
          <a:xfrm rot="10800000">
            <a:off x="11814392" y="6572215"/>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8" name="Oval 247">
            <a:extLst>
              <a:ext uri="{FF2B5EF4-FFF2-40B4-BE49-F238E27FC236}">
                <a16:creationId xmlns:a16="http://schemas.microsoft.com/office/drawing/2014/main" id="{97457A71-0000-A9CD-1998-63F8F7EF3070}"/>
              </a:ext>
            </a:extLst>
          </p:cNvPr>
          <p:cNvSpPr/>
          <p:nvPr/>
        </p:nvSpPr>
        <p:spPr>
          <a:xfrm rot="10800000">
            <a:off x="11815198" y="6498744"/>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49" name="Oval 248">
            <a:extLst>
              <a:ext uri="{FF2B5EF4-FFF2-40B4-BE49-F238E27FC236}">
                <a16:creationId xmlns:a16="http://schemas.microsoft.com/office/drawing/2014/main" id="{7C2C05DC-166D-524D-927C-945A41DD4C9C}"/>
              </a:ext>
            </a:extLst>
          </p:cNvPr>
          <p:cNvSpPr/>
          <p:nvPr/>
        </p:nvSpPr>
        <p:spPr>
          <a:xfrm rot="10800000">
            <a:off x="11736920"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0" name="Oval 249">
            <a:extLst>
              <a:ext uri="{FF2B5EF4-FFF2-40B4-BE49-F238E27FC236}">
                <a16:creationId xmlns:a16="http://schemas.microsoft.com/office/drawing/2014/main" id="{129CAEBD-260B-A584-7637-4CFDF77A4339}"/>
              </a:ext>
            </a:extLst>
          </p:cNvPr>
          <p:cNvSpPr/>
          <p:nvPr/>
        </p:nvSpPr>
        <p:spPr>
          <a:xfrm rot="10800000">
            <a:off x="11657135"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1" name="Oval 250">
            <a:extLst>
              <a:ext uri="{FF2B5EF4-FFF2-40B4-BE49-F238E27FC236}">
                <a16:creationId xmlns:a16="http://schemas.microsoft.com/office/drawing/2014/main" id="{9F46DE9F-0D61-EBAE-77FD-0DA6D364B9AF}"/>
              </a:ext>
            </a:extLst>
          </p:cNvPr>
          <p:cNvSpPr/>
          <p:nvPr/>
        </p:nvSpPr>
        <p:spPr>
          <a:xfrm rot="10800000">
            <a:off x="11577352"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2" name="Oval 251">
            <a:extLst>
              <a:ext uri="{FF2B5EF4-FFF2-40B4-BE49-F238E27FC236}">
                <a16:creationId xmlns:a16="http://schemas.microsoft.com/office/drawing/2014/main" id="{48170C20-7549-A38B-64C8-B1E0FDB6B6F8}"/>
              </a:ext>
            </a:extLst>
          </p:cNvPr>
          <p:cNvSpPr/>
          <p:nvPr/>
        </p:nvSpPr>
        <p:spPr>
          <a:xfrm rot="10800000">
            <a:off x="11974766" y="6643199"/>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3" name="Oval 252">
            <a:extLst>
              <a:ext uri="{FF2B5EF4-FFF2-40B4-BE49-F238E27FC236}">
                <a16:creationId xmlns:a16="http://schemas.microsoft.com/office/drawing/2014/main" id="{C6996757-F384-C08D-671C-4A6A10C15408}"/>
              </a:ext>
            </a:extLst>
          </p:cNvPr>
          <p:cNvSpPr/>
          <p:nvPr/>
        </p:nvSpPr>
        <p:spPr>
          <a:xfrm rot="10800000">
            <a:off x="11894981"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
        <p:nvSpPr>
          <p:cNvPr id="254" name="Oval 253">
            <a:extLst>
              <a:ext uri="{FF2B5EF4-FFF2-40B4-BE49-F238E27FC236}">
                <a16:creationId xmlns:a16="http://schemas.microsoft.com/office/drawing/2014/main" id="{689488B8-AA84-4AAC-C5EB-10CC25D44932}"/>
              </a:ext>
            </a:extLst>
          </p:cNvPr>
          <p:cNvSpPr/>
          <p:nvPr/>
        </p:nvSpPr>
        <p:spPr>
          <a:xfrm rot="10800000">
            <a:off x="11815199" y="6643900"/>
            <a:ext cx="51577" cy="4898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animEffect transition="in" filter="wipe(down)">
                                      <p:cBhvr>
                                        <p:cTn id="7" dur="500"/>
                                        <p:tgtEl>
                                          <p:spTgt spid="136"/>
                                        </p:tgtEl>
                                      </p:cBhvr>
                                    </p:animEffect>
                                  </p:childTnLst>
                                </p:cTn>
                              </p:par>
                              <p:par>
                                <p:cTn id="8" presetID="22" presetClass="entr" presetSubtype="4"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wipe(down)">
                                      <p:cBhvr>
                                        <p:cTn id="10" dur="500"/>
                                        <p:tgtEl>
                                          <p:spTgt spid="13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wipe(down)">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7"/>
                                        </p:tgtEl>
                                        <p:attrNameLst>
                                          <p:attrName>style.visibility</p:attrName>
                                        </p:attrNameLst>
                                      </p:cBhvr>
                                      <p:to>
                                        <p:strVal val="visible"/>
                                      </p:to>
                                    </p:set>
                                    <p:animEffect transition="in" filter="fade">
                                      <p:cBhvr>
                                        <p:cTn id="18" dur="1000"/>
                                        <p:tgtEl>
                                          <p:spTgt spid="147"/>
                                        </p:tgtEl>
                                      </p:cBhvr>
                                    </p:animEffect>
                                    <p:anim calcmode="lin" valueType="num">
                                      <p:cBhvr>
                                        <p:cTn id="19" dur="1000" fill="hold"/>
                                        <p:tgtEl>
                                          <p:spTgt spid="147"/>
                                        </p:tgtEl>
                                        <p:attrNameLst>
                                          <p:attrName>ppt_x</p:attrName>
                                        </p:attrNameLst>
                                      </p:cBhvr>
                                      <p:tavLst>
                                        <p:tav tm="0">
                                          <p:val>
                                            <p:strVal val="#ppt_x"/>
                                          </p:val>
                                        </p:tav>
                                        <p:tav tm="100000">
                                          <p:val>
                                            <p:strVal val="#ppt_x"/>
                                          </p:val>
                                        </p:tav>
                                      </p:tavLst>
                                    </p:anim>
                                    <p:anim calcmode="lin" valueType="num">
                                      <p:cBhvr>
                                        <p:cTn id="20" dur="1000" fill="hold"/>
                                        <p:tgtEl>
                                          <p:spTgt spid="14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iterate type="lt">
                                    <p:tmPct val="10000"/>
                                  </p:iterate>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iterate type="lt">
                                    <p:tmPct val="10000"/>
                                  </p:iterate>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6" grpId="0"/>
      <p:bldP spid="1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2616</TotalTime>
  <Words>2719</Words>
  <Application>Microsoft Macintosh PowerPoint</Application>
  <PresentationFormat>Widescreen</PresentationFormat>
  <Paragraphs>372</Paragraphs>
  <Slides>33</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MS PGothic</vt:lpstr>
      <vt:lpstr>Aldhabi</vt:lpstr>
      <vt:lpstr>Aptos</vt:lpstr>
      <vt:lpstr>Aptos Display</vt:lpstr>
      <vt:lpstr>Arial</vt:lpstr>
      <vt:lpstr>Calibri</vt:lpstr>
      <vt:lpstr>Gotham SSm A</vt:lpstr>
      <vt:lpstr>Lucida Console</vt:lpstr>
      <vt:lpstr>Montserrat</vt:lpstr>
      <vt:lpstr>Poppins</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Allen Chankowsky</dc:creator>
  <cp:keywords/>
  <dc:description/>
  <cp:lastModifiedBy>Allen Chankowsky</cp:lastModifiedBy>
  <cp:revision>28</cp:revision>
  <cp:lastPrinted>2024-11-05T17:35:48Z</cp:lastPrinted>
  <dcterms:created xsi:type="dcterms:W3CDTF">2024-11-03T07:26:23Z</dcterms:created>
  <dcterms:modified xsi:type="dcterms:W3CDTF">2024-11-05T17:42:28Z</dcterms:modified>
  <cp:category/>
</cp:coreProperties>
</file>